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4" r:id="rId2"/>
    <p:sldMasterId id="2147483696" r:id="rId3"/>
    <p:sldMasterId id="2147484661" r:id="rId4"/>
  </p:sldMasterIdLst>
  <p:notesMasterIdLst>
    <p:notesMasterId r:id="rId17"/>
  </p:notesMasterIdLst>
  <p:sldIdLst>
    <p:sldId id="447" r:id="rId5"/>
    <p:sldId id="484" r:id="rId6"/>
    <p:sldId id="489" r:id="rId7"/>
    <p:sldId id="485" r:id="rId8"/>
    <p:sldId id="486" r:id="rId9"/>
    <p:sldId id="487" r:id="rId10"/>
    <p:sldId id="473" r:id="rId11"/>
    <p:sldId id="471" r:id="rId12"/>
    <p:sldId id="478" r:id="rId13"/>
    <p:sldId id="479" r:id="rId14"/>
    <p:sldId id="480" r:id="rId15"/>
    <p:sldId id="448" r:id="rId16"/>
  </p:sldIdLst>
  <p:sldSz cx="9144000" cy="6858000" type="screen4x3"/>
  <p:notesSz cx="6808788" cy="9940925"/>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A9"/>
    <a:srgbClr val="1F4E79"/>
    <a:srgbClr val="3E699D"/>
    <a:srgbClr val="C00000"/>
    <a:srgbClr val="006600"/>
    <a:srgbClr val="00B050"/>
    <a:srgbClr val="339933"/>
    <a:srgbClr val="000000"/>
    <a:srgbClr val="B14141"/>
    <a:srgbClr val="BE4E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31" autoAdjust="0"/>
    <p:restoredTop sz="94628" autoAdjust="0"/>
  </p:normalViewPr>
  <p:slideViewPr>
    <p:cSldViewPr>
      <p:cViewPr>
        <p:scale>
          <a:sx n="110" d="100"/>
          <a:sy n="110" d="100"/>
        </p:scale>
        <p:origin x="-1656"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4" y="8"/>
            <a:ext cx="2950583" cy="497367"/>
          </a:xfrm>
          <a:prstGeom prst="rect">
            <a:avLst/>
          </a:prstGeom>
        </p:spPr>
        <p:txBody>
          <a:bodyPr vert="horz" lIns="92448" tIns="46224" rIns="92448" bIns="46224" rtlCol="0"/>
          <a:lstStyle>
            <a:lvl1pPr algn="l" fontAlgn="auto">
              <a:spcBef>
                <a:spcPts val="0"/>
              </a:spcBef>
              <a:spcAft>
                <a:spcPts val="0"/>
              </a:spcAft>
              <a:defRPr sz="1200">
                <a:latin typeface="+mn-lt"/>
              </a:defRPr>
            </a:lvl1pPr>
          </a:lstStyle>
          <a:p>
            <a:pPr>
              <a:defRPr/>
            </a:pPr>
            <a:endParaRPr lang="ru-RU" dirty="0"/>
          </a:p>
        </p:txBody>
      </p:sp>
      <p:sp>
        <p:nvSpPr>
          <p:cNvPr id="3" name="Дата 2"/>
          <p:cNvSpPr>
            <a:spLocks noGrp="1"/>
          </p:cNvSpPr>
          <p:nvPr>
            <p:ph type="dt" idx="1"/>
          </p:nvPr>
        </p:nvSpPr>
        <p:spPr>
          <a:xfrm>
            <a:off x="3856592" y="8"/>
            <a:ext cx="2950583" cy="497367"/>
          </a:xfrm>
          <a:prstGeom prst="rect">
            <a:avLst/>
          </a:prstGeom>
        </p:spPr>
        <p:txBody>
          <a:bodyPr vert="horz" lIns="92448" tIns="46224" rIns="92448" bIns="46224" rtlCol="0"/>
          <a:lstStyle>
            <a:lvl1pPr algn="r" fontAlgn="auto">
              <a:spcBef>
                <a:spcPts val="0"/>
              </a:spcBef>
              <a:spcAft>
                <a:spcPts val="0"/>
              </a:spcAft>
              <a:defRPr sz="1200">
                <a:latin typeface="+mn-lt"/>
              </a:defRPr>
            </a:lvl1pPr>
          </a:lstStyle>
          <a:p>
            <a:pPr>
              <a:defRPr/>
            </a:pPr>
            <a:fld id="{5003DBE4-B52B-44C5-A990-2D9C531D824E}" type="datetimeFigureOut">
              <a:rPr lang="ru-RU"/>
              <a:pPr>
                <a:defRPr/>
              </a:pPr>
              <a:t>10.02.2026</a:t>
            </a:fld>
            <a:endParaRPr lang="ru-RU" dirty="0"/>
          </a:p>
        </p:txBody>
      </p:sp>
      <p:sp>
        <p:nvSpPr>
          <p:cNvPr id="4" name="Образ слайда 3"/>
          <p:cNvSpPr>
            <a:spLocks noGrp="1" noRot="1" noChangeAspect="1"/>
          </p:cNvSpPr>
          <p:nvPr>
            <p:ph type="sldImg" idx="2"/>
          </p:nvPr>
        </p:nvSpPr>
        <p:spPr>
          <a:xfrm>
            <a:off x="920750" y="747713"/>
            <a:ext cx="4967288" cy="3725862"/>
          </a:xfrm>
          <a:prstGeom prst="rect">
            <a:avLst/>
          </a:prstGeom>
          <a:noFill/>
          <a:ln w="12700">
            <a:solidFill>
              <a:prstClr val="black"/>
            </a:solidFill>
          </a:ln>
        </p:spPr>
        <p:txBody>
          <a:bodyPr vert="horz" lIns="92448" tIns="46224" rIns="92448" bIns="46224" rtlCol="0" anchor="ctr"/>
          <a:lstStyle/>
          <a:p>
            <a:pPr lvl="0"/>
            <a:endParaRPr lang="ru-RU" noProof="0" dirty="0" smtClean="0"/>
          </a:p>
        </p:txBody>
      </p:sp>
      <p:sp>
        <p:nvSpPr>
          <p:cNvPr id="5" name="Заметки 4"/>
          <p:cNvSpPr>
            <a:spLocks noGrp="1"/>
          </p:cNvSpPr>
          <p:nvPr>
            <p:ph type="body" sz="quarter" idx="3"/>
          </p:nvPr>
        </p:nvSpPr>
        <p:spPr>
          <a:xfrm>
            <a:off x="679913" y="4722582"/>
            <a:ext cx="5448968" cy="4471497"/>
          </a:xfrm>
          <a:prstGeom prst="rect">
            <a:avLst/>
          </a:prstGeom>
        </p:spPr>
        <p:txBody>
          <a:bodyPr vert="horz" lIns="92448" tIns="46224" rIns="92448" bIns="46224"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4" y="9441965"/>
            <a:ext cx="2950583" cy="497367"/>
          </a:xfrm>
          <a:prstGeom prst="rect">
            <a:avLst/>
          </a:prstGeom>
        </p:spPr>
        <p:txBody>
          <a:bodyPr vert="horz" lIns="92448" tIns="46224" rIns="92448" bIns="46224" rtlCol="0" anchor="b"/>
          <a:lstStyle>
            <a:lvl1pPr algn="l" fontAlgn="auto">
              <a:spcBef>
                <a:spcPts val="0"/>
              </a:spcBef>
              <a:spcAft>
                <a:spcPts val="0"/>
              </a:spcAft>
              <a:defRPr sz="1200">
                <a:latin typeface="+mn-lt"/>
              </a:defRPr>
            </a:lvl1pPr>
          </a:lstStyle>
          <a:p>
            <a:pPr>
              <a:defRPr/>
            </a:pPr>
            <a:endParaRPr lang="ru-RU" dirty="0"/>
          </a:p>
        </p:txBody>
      </p:sp>
      <p:sp>
        <p:nvSpPr>
          <p:cNvPr id="7" name="Номер слайда 6"/>
          <p:cNvSpPr>
            <a:spLocks noGrp="1"/>
          </p:cNvSpPr>
          <p:nvPr>
            <p:ph type="sldNum" sz="quarter" idx="5"/>
          </p:nvPr>
        </p:nvSpPr>
        <p:spPr>
          <a:xfrm>
            <a:off x="3856592" y="9441965"/>
            <a:ext cx="2950583" cy="497367"/>
          </a:xfrm>
          <a:prstGeom prst="rect">
            <a:avLst/>
          </a:prstGeom>
        </p:spPr>
        <p:txBody>
          <a:bodyPr vert="horz" lIns="92448" tIns="46224" rIns="92448" bIns="46224" rtlCol="0" anchor="b"/>
          <a:lstStyle>
            <a:lvl1pPr algn="r" fontAlgn="auto">
              <a:spcBef>
                <a:spcPts val="0"/>
              </a:spcBef>
              <a:spcAft>
                <a:spcPts val="0"/>
              </a:spcAft>
              <a:defRPr sz="1200">
                <a:latin typeface="+mn-lt"/>
              </a:defRPr>
            </a:lvl1pPr>
          </a:lstStyle>
          <a:p>
            <a:pPr>
              <a:defRPr/>
            </a:pPr>
            <a:fld id="{AE52DE7E-2463-4B80-9268-C678072E1583}" type="slidenum">
              <a:rPr lang="ru-RU"/>
              <a:pPr>
                <a:defRPr/>
              </a:pPr>
              <a:t>‹#›</a:t>
            </a:fld>
            <a:endParaRPr lang="ru-RU" dirty="0"/>
          </a:p>
        </p:txBody>
      </p:sp>
    </p:spTree>
    <p:extLst>
      <p:ext uri="{BB962C8B-B14F-4D97-AF65-F5344CB8AC3E}">
        <p14:creationId xmlns:p14="http://schemas.microsoft.com/office/powerpoint/2010/main" val="6480231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7535AEC-6240-45D3-A78A-C8D4CECEF4CF}" type="slidenum">
              <a:rPr lang="ru-RU" smtClean="0"/>
              <a:pPr/>
              <a:t>1</a:t>
            </a:fld>
            <a:endParaRPr lang="ru-RU" dirty="0"/>
          </a:p>
        </p:txBody>
      </p:sp>
    </p:spTree>
    <p:extLst>
      <p:ext uri="{BB962C8B-B14F-4D97-AF65-F5344CB8AC3E}">
        <p14:creationId xmlns:p14="http://schemas.microsoft.com/office/powerpoint/2010/main" val="1977738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284AD93B-E4CA-4ECB-A2B7-4A1BB0D5A927}"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D2920042-BC60-4839-BD8F-01E7BC740B68}"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0B0064F5-9C00-4302-931B-ABD63F26BE85}" type="slidenum">
              <a:rPr lang="ru-RU"/>
              <a:pPr>
                <a:defRPr/>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92759E92-38F0-4E8A-BE7E-9F83AACD502C}" type="slidenum">
              <a:rPr lang="ru-RU"/>
              <a:pPr>
                <a:defRPr/>
              </a:pPr>
              <a:t>‹#›</a:t>
            </a:fld>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3088" y="110842"/>
            <a:ext cx="7203506" cy="912616"/>
          </a:xfrm>
        </p:spPr>
        <p:txBody>
          <a:bodyPr/>
          <a:lstStyle>
            <a:lvl1pPr>
              <a:defRPr>
                <a:solidFill>
                  <a:srgbClr val="104E72"/>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573088" y="1363925"/>
            <a:ext cx="8482012" cy="4818761"/>
          </a:xfrm>
        </p:spPr>
        <p:txBody>
          <a:bodyPr lIns="0" tIns="0" rIns="0" bIns="0"/>
          <a:lstStyle>
            <a:lvl1pPr marL="176213" indent="-176213">
              <a:buClr>
                <a:srgbClr val="C00000"/>
              </a:buClr>
              <a:buFont typeface="Arial" pitchFamily="34" charset="0"/>
              <a:buChar char="•"/>
              <a:defRPr sz="2800" b="1">
                <a:solidFill>
                  <a:srgbClr val="104E72"/>
                </a:solidFill>
                <a:latin typeface="Arial" pitchFamily="34" charset="0"/>
                <a:cs typeface="Arial" pitchFamily="34" charset="0"/>
              </a:defRPr>
            </a:lvl1pPr>
            <a:lvl2pPr marL="360363" indent="-184150">
              <a:buClr>
                <a:srgbClr val="2685C5"/>
              </a:buClr>
              <a:buFont typeface="Arial" pitchFamily="34" charset="0"/>
              <a:buChar char="•"/>
              <a:defRPr>
                <a:solidFill>
                  <a:srgbClr val="104E72"/>
                </a:solidFill>
                <a:latin typeface="Arial" pitchFamily="34" charset="0"/>
                <a:cs typeface="Arial" pitchFamily="34" charset="0"/>
              </a:defRPr>
            </a:lvl2pPr>
            <a:lvl3pPr marL="536575" indent="-176213">
              <a:buClr>
                <a:srgbClr val="C00000"/>
              </a:buClr>
              <a:buFont typeface="Arial" pitchFamily="34" charset="0"/>
              <a:buChar char="•"/>
              <a:defRPr>
                <a:solidFill>
                  <a:srgbClr val="104E72"/>
                </a:solidFill>
                <a:latin typeface="Arial" pitchFamily="34" charset="0"/>
                <a:cs typeface="Arial" pitchFamily="34" charset="0"/>
              </a:defRPr>
            </a:lvl3pPr>
            <a:lvl4pPr marL="720725" indent="-184150">
              <a:buClr>
                <a:srgbClr val="2685C5"/>
              </a:buClr>
              <a:buFont typeface="Arial" pitchFamily="34" charset="0"/>
              <a:buChar char="•"/>
              <a:defRPr>
                <a:solidFill>
                  <a:srgbClr val="104E72"/>
                </a:solidFill>
                <a:latin typeface="Arial" pitchFamily="34" charset="0"/>
                <a:cs typeface="Arial" pitchFamily="34" charset="0"/>
              </a:defRPr>
            </a:lvl4pPr>
            <a:lvl5pPr marL="896938" indent="-176213">
              <a:buClr>
                <a:srgbClr val="C00000"/>
              </a:buClr>
              <a:buFont typeface="Arial" pitchFamily="34" charset="0"/>
              <a:buChar char="•"/>
              <a:defRPr>
                <a:solidFill>
                  <a:srgbClr val="104E72"/>
                </a:solidFill>
                <a:latin typeface="Arial" pitchFamily="34" charset="0"/>
                <a:cs typeface="Arial" pitchFamily="34" charset="0"/>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Номер слайда 5"/>
          <p:cNvSpPr>
            <a:spLocks noGrp="1"/>
          </p:cNvSpPr>
          <p:nvPr>
            <p:ph type="sldNum" sz="quarter" idx="10"/>
          </p:nvPr>
        </p:nvSpPr>
        <p:spPr>
          <a:xfrm>
            <a:off x="6921500" y="6323013"/>
            <a:ext cx="2133600" cy="365125"/>
          </a:xfrm>
        </p:spPr>
        <p:txBody>
          <a:bodyPr rIns="0"/>
          <a:lstStyle>
            <a:lvl1pPr>
              <a:defRPr sz="1600" i="0">
                <a:solidFill>
                  <a:srgbClr val="104E72"/>
                </a:solidFill>
                <a:latin typeface="Arial" pitchFamily="34" charset="0"/>
                <a:cs typeface="Arial" pitchFamily="34" charset="0"/>
              </a:defRPr>
            </a:lvl1pPr>
          </a:lstStyle>
          <a:p>
            <a:pPr>
              <a:defRPr/>
            </a:pPr>
            <a:fld id="{AA7A41C9-34D2-406C-B697-A05E74B41658}" type="slidenum">
              <a:rPr lang="ru-RU"/>
              <a:pPr>
                <a:defRPr/>
              </a:pPr>
              <a:t>‹#›</a:t>
            </a:fld>
            <a:endParaRPr lang="ru-R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DC6CB0E8-1212-4511-9BA9-4CAE7A95A04B}" type="slidenum">
              <a:rPr lang="ru-RU"/>
              <a:pPr>
                <a:defRPr/>
              </a:pPr>
              <a:t>‹#›</a:t>
            </a:fld>
            <a:endParaRPr lang="ru-RU"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7" name="Номер слайда 6"/>
          <p:cNvSpPr>
            <a:spLocks noGrp="1"/>
          </p:cNvSpPr>
          <p:nvPr>
            <p:ph type="sldNum" sz="quarter" idx="12"/>
          </p:nvPr>
        </p:nvSpPr>
        <p:spPr/>
        <p:txBody>
          <a:bodyPr/>
          <a:lstStyle>
            <a:lvl1pPr>
              <a:defRPr/>
            </a:lvl1pPr>
          </a:lstStyle>
          <a:p>
            <a:pPr>
              <a:defRPr/>
            </a:pPr>
            <a:fld id="{4FBBBDB4-CE15-429B-A91F-DAF49B812AD8}" type="slidenum">
              <a:rPr lang="ru-RU"/>
              <a:pPr>
                <a:defRPr/>
              </a:pPr>
              <a:t>‹#›</a:t>
            </a:fld>
            <a:endParaRPr lang="ru-RU"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8" name="Нижний колонтитул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9" name="Номер слайда 8"/>
          <p:cNvSpPr>
            <a:spLocks noGrp="1"/>
          </p:cNvSpPr>
          <p:nvPr>
            <p:ph type="sldNum" sz="quarter" idx="12"/>
          </p:nvPr>
        </p:nvSpPr>
        <p:spPr/>
        <p:txBody>
          <a:bodyPr/>
          <a:lstStyle>
            <a:lvl1pPr>
              <a:defRPr/>
            </a:lvl1pPr>
          </a:lstStyle>
          <a:p>
            <a:pPr>
              <a:defRPr/>
            </a:pPr>
            <a:fld id="{AE2FCA9D-8F5D-41D1-BC99-93FE1E1D0746}" type="slidenum">
              <a:rPr lang="ru-RU"/>
              <a:pPr>
                <a:defRPr/>
              </a:pPr>
              <a:t>‹#›</a:t>
            </a:fld>
            <a:endParaRPr lang="ru-RU"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5" name="Номер слайда 4"/>
          <p:cNvSpPr>
            <a:spLocks noGrp="1"/>
          </p:cNvSpPr>
          <p:nvPr>
            <p:ph type="sldNum" sz="quarter" idx="12"/>
          </p:nvPr>
        </p:nvSpPr>
        <p:spPr/>
        <p:txBody>
          <a:bodyPr/>
          <a:lstStyle>
            <a:lvl1pPr>
              <a:defRPr/>
            </a:lvl1pPr>
          </a:lstStyle>
          <a:p>
            <a:pPr>
              <a:defRPr/>
            </a:pPr>
            <a:fld id="{40DDB9AC-CDB1-41D1-8944-CDB738B5F8F2}" type="slidenum">
              <a:rPr lang="ru-RU"/>
              <a:pPr>
                <a:defRPr/>
              </a:pPr>
              <a:t>‹#›</a:t>
            </a:fld>
            <a:endParaRPr lang="ru-RU"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4" name="Номер слайда 3"/>
          <p:cNvSpPr>
            <a:spLocks noGrp="1"/>
          </p:cNvSpPr>
          <p:nvPr>
            <p:ph type="sldNum" sz="quarter" idx="12"/>
          </p:nvPr>
        </p:nvSpPr>
        <p:spPr/>
        <p:txBody>
          <a:bodyPr/>
          <a:lstStyle>
            <a:lvl1pPr>
              <a:defRPr/>
            </a:lvl1pPr>
          </a:lstStyle>
          <a:p>
            <a:pPr>
              <a:defRPr/>
            </a:pPr>
            <a:fld id="{2A69C8BB-1265-4BC9-87C4-B1EE1F87ADFE}" type="slidenum">
              <a:rPr lang="ru-RU"/>
              <a:pPr>
                <a:defRPr/>
              </a:pPr>
              <a:t>‹#›</a:t>
            </a:fld>
            <a:endParaRPr lang="ru-RU"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7" name="Номер слайда 6"/>
          <p:cNvSpPr>
            <a:spLocks noGrp="1"/>
          </p:cNvSpPr>
          <p:nvPr>
            <p:ph type="sldNum" sz="quarter" idx="12"/>
          </p:nvPr>
        </p:nvSpPr>
        <p:spPr/>
        <p:txBody>
          <a:bodyPr/>
          <a:lstStyle>
            <a:lvl1pPr>
              <a:defRPr/>
            </a:lvl1pPr>
          </a:lstStyle>
          <a:p>
            <a:pPr>
              <a:defRPr/>
            </a:pPr>
            <a:fld id="{8B97C450-58BE-422E-A5A8-CD6B7A87B796}"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3088" y="110842"/>
            <a:ext cx="7203506" cy="912616"/>
          </a:xfrm>
        </p:spPr>
        <p:txBody>
          <a:bodyPr/>
          <a:lstStyle>
            <a:lvl1pPr>
              <a:defRPr>
                <a:solidFill>
                  <a:srgbClr val="104E72"/>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573088" y="1363925"/>
            <a:ext cx="8482012" cy="4818761"/>
          </a:xfrm>
        </p:spPr>
        <p:txBody>
          <a:bodyPr lIns="0" tIns="0" rIns="0" bIns="0"/>
          <a:lstStyle>
            <a:lvl1pPr marL="176213" indent="-176213">
              <a:buClr>
                <a:srgbClr val="C00000"/>
              </a:buClr>
              <a:buFont typeface="Arial" pitchFamily="34" charset="0"/>
              <a:buChar char="•"/>
              <a:defRPr sz="2800" b="1">
                <a:solidFill>
                  <a:srgbClr val="104E72"/>
                </a:solidFill>
                <a:latin typeface="Arial" pitchFamily="34" charset="0"/>
                <a:cs typeface="Arial" pitchFamily="34" charset="0"/>
              </a:defRPr>
            </a:lvl1pPr>
            <a:lvl2pPr marL="360363" indent="-184150">
              <a:buClr>
                <a:srgbClr val="2685C5"/>
              </a:buClr>
              <a:buFont typeface="Arial" pitchFamily="34" charset="0"/>
              <a:buChar char="•"/>
              <a:defRPr>
                <a:solidFill>
                  <a:srgbClr val="104E72"/>
                </a:solidFill>
                <a:latin typeface="Arial" pitchFamily="34" charset="0"/>
                <a:cs typeface="Arial" pitchFamily="34" charset="0"/>
              </a:defRPr>
            </a:lvl2pPr>
            <a:lvl3pPr marL="536575" indent="-176213">
              <a:buClr>
                <a:srgbClr val="C00000"/>
              </a:buClr>
              <a:buFont typeface="Arial" pitchFamily="34" charset="0"/>
              <a:buChar char="•"/>
              <a:defRPr>
                <a:solidFill>
                  <a:srgbClr val="104E72"/>
                </a:solidFill>
                <a:latin typeface="Arial" pitchFamily="34" charset="0"/>
                <a:cs typeface="Arial" pitchFamily="34" charset="0"/>
              </a:defRPr>
            </a:lvl3pPr>
            <a:lvl4pPr marL="720725" indent="-184150">
              <a:buClr>
                <a:srgbClr val="2685C5"/>
              </a:buClr>
              <a:buFont typeface="Arial" pitchFamily="34" charset="0"/>
              <a:buChar char="•"/>
              <a:defRPr>
                <a:solidFill>
                  <a:srgbClr val="104E72"/>
                </a:solidFill>
                <a:latin typeface="Arial" pitchFamily="34" charset="0"/>
                <a:cs typeface="Arial" pitchFamily="34" charset="0"/>
              </a:defRPr>
            </a:lvl4pPr>
            <a:lvl5pPr marL="896938" indent="-176213">
              <a:buClr>
                <a:srgbClr val="C00000"/>
              </a:buClr>
              <a:buFont typeface="Arial" pitchFamily="34" charset="0"/>
              <a:buChar char="•"/>
              <a:defRPr>
                <a:solidFill>
                  <a:srgbClr val="104E72"/>
                </a:solidFill>
                <a:latin typeface="Arial" pitchFamily="34" charset="0"/>
                <a:cs typeface="Arial" pitchFamily="34" charset="0"/>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Номер слайда 5"/>
          <p:cNvSpPr>
            <a:spLocks noGrp="1"/>
          </p:cNvSpPr>
          <p:nvPr>
            <p:ph type="sldNum" sz="quarter" idx="10"/>
          </p:nvPr>
        </p:nvSpPr>
        <p:spPr>
          <a:xfrm>
            <a:off x="6921500" y="6323013"/>
            <a:ext cx="2133600" cy="365125"/>
          </a:xfrm>
        </p:spPr>
        <p:txBody>
          <a:bodyPr rIns="0"/>
          <a:lstStyle>
            <a:lvl1pPr>
              <a:defRPr sz="1600" i="0">
                <a:solidFill>
                  <a:srgbClr val="104E72"/>
                </a:solidFill>
                <a:latin typeface="Arial" pitchFamily="34" charset="0"/>
                <a:cs typeface="Arial" pitchFamily="34" charset="0"/>
              </a:defRPr>
            </a:lvl1pPr>
          </a:lstStyle>
          <a:p>
            <a:pPr>
              <a:defRPr/>
            </a:pPr>
            <a:fld id="{3A6B5A95-5B05-473E-88E2-2B98CBECC30C}" type="slidenum">
              <a:rPr lang="ru-RU"/>
              <a:pPr>
                <a:defRPr/>
              </a:pPr>
              <a:t>‹#›</a:t>
            </a:fld>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7" name="Номер слайда 6"/>
          <p:cNvSpPr>
            <a:spLocks noGrp="1"/>
          </p:cNvSpPr>
          <p:nvPr>
            <p:ph type="sldNum" sz="quarter" idx="12"/>
          </p:nvPr>
        </p:nvSpPr>
        <p:spPr/>
        <p:txBody>
          <a:bodyPr/>
          <a:lstStyle>
            <a:lvl1pPr>
              <a:defRPr/>
            </a:lvl1pPr>
          </a:lstStyle>
          <a:p>
            <a:pPr>
              <a:defRPr/>
            </a:pPr>
            <a:fld id="{C6477C09-91FC-4580-8762-1E93BD604E7A}" type="slidenum">
              <a:rPr lang="ru-RU"/>
              <a:pPr>
                <a:defRPr/>
              </a:pPr>
              <a:t>‹#›</a:t>
            </a:fld>
            <a:endParaRPr lang="ru-RU"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606C5FD2-4543-46E9-A0FC-AE6670E32FF9}" type="slidenum">
              <a:rPr lang="ru-RU"/>
              <a:pPr>
                <a:defRPr/>
              </a:pPr>
              <a:t>‹#›</a:t>
            </a:fld>
            <a:endParaRPr lang="ru-RU"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09BB97E2-4CCD-4505-BD8C-976DB63E124E}" type="slidenum">
              <a:rPr lang="ru-RU"/>
              <a:pPr>
                <a:defRPr/>
              </a:pPr>
              <a:t>‹#›</a:t>
            </a:fld>
            <a:endParaRPr lang="ru-RU"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EE50B735-57BC-4261-BA74-DB76D57B73B2}" type="slidenum">
              <a:rPr lang="ru-RU"/>
              <a:pPr>
                <a:defRPr/>
              </a:pPr>
              <a:t>‹#›</a:t>
            </a:fld>
            <a:endParaRPr lang="ru-RU"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3088" y="110842"/>
            <a:ext cx="7203506" cy="912616"/>
          </a:xfrm>
        </p:spPr>
        <p:txBody>
          <a:bodyPr/>
          <a:lstStyle>
            <a:lvl1pPr>
              <a:defRPr>
                <a:solidFill>
                  <a:srgbClr val="104E72"/>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573088" y="1363925"/>
            <a:ext cx="8482012" cy="4818761"/>
          </a:xfrm>
        </p:spPr>
        <p:txBody>
          <a:bodyPr lIns="0" tIns="0" rIns="0" bIns="0"/>
          <a:lstStyle>
            <a:lvl1pPr marL="176213" indent="-176213">
              <a:buClr>
                <a:srgbClr val="C00000"/>
              </a:buClr>
              <a:buFont typeface="Arial" pitchFamily="34" charset="0"/>
              <a:buChar char="•"/>
              <a:defRPr sz="2800" b="1">
                <a:solidFill>
                  <a:srgbClr val="104E72"/>
                </a:solidFill>
                <a:latin typeface="Arial" pitchFamily="34" charset="0"/>
                <a:cs typeface="Arial" pitchFamily="34" charset="0"/>
              </a:defRPr>
            </a:lvl1pPr>
            <a:lvl2pPr marL="360363" indent="-184150">
              <a:buClr>
                <a:srgbClr val="2685C5"/>
              </a:buClr>
              <a:buFont typeface="Arial" pitchFamily="34" charset="0"/>
              <a:buChar char="•"/>
              <a:defRPr>
                <a:solidFill>
                  <a:srgbClr val="104E72"/>
                </a:solidFill>
                <a:latin typeface="Arial" pitchFamily="34" charset="0"/>
                <a:cs typeface="Arial" pitchFamily="34" charset="0"/>
              </a:defRPr>
            </a:lvl2pPr>
            <a:lvl3pPr marL="536575" indent="-176213">
              <a:buClr>
                <a:srgbClr val="C00000"/>
              </a:buClr>
              <a:buFont typeface="Arial" pitchFamily="34" charset="0"/>
              <a:buChar char="•"/>
              <a:defRPr>
                <a:solidFill>
                  <a:srgbClr val="104E72"/>
                </a:solidFill>
                <a:latin typeface="Arial" pitchFamily="34" charset="0"/>
                <a:cs typeface="Arial" pitchFamily="34" charset="0"/>
              </a:defRPr>
            </a:lvl3pPr>
            <a:lvl4pPr marL="720725" indent="-184150">
              <a:buClr>
                <a:srgbClr val="2685C5"/>
              </a:buClr>
              <a:buFont typeface="Arial" pitchFamily="34" charset="0"/>
              <a:buChar char="•"/>
              <a:defRPr>
                <a:solidFill>
                  <a:srgbClr val="104E72"/>
                </a:solidFill>
                <a:latin typeface="Arial" pitchFamily="34" charset="0"/>
                <a:cs typeface="Arial" pitchFamily="34" charset="0"/>
              </a:defRPr>
            </a:lvl4pPr>
            <a:lvl5pPr marL="896938" indent="-176213">
              <a:buClr>
                <a:srgbClr val="C00000"/>
              </a:buClr>
              <a:buFont typeface="Arial" pitchFamily="34" charset="0"/>
              <a:buChar char="•"/>
              <a:defRPr>
                <a:solidFill>
                  <a:srgbClr val="104E72"/>
                </a:solidFill>
                <a:latin typeface="Arial" pitchFamily="34" charset="0"/>
                <a:cs typeface="Arial" pitchFamily="34" charset="0"/>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Номер слайда 5"/>
          <p:cNvSpPr>
            <a:spLocks noGrp="1"/>
          </p:cNvSpPr>
          <p:nvPr>
            <p:ph type="sldNum" sz="quarter" idx="10"/>
          </p:nvPr>
        </p:nvSpPr>
        <p:spPr>
          <a:xfrm>
            <a:off x="6921500" y="6323013"/>
            <a:ext cx="2133600" cy="365125"/>
          </a:xfrm>
        </p:spPr>
        <p:txBody>
          <a:bodyPr rIns="0"/>
          <a:lstStyle>
            <a:lvl1pPr>
              <a:defRPr sz="1600" i="0">
                <a:solidFill>
                  <a:srgbClr val="104E72"/>
                </a:solidFill>
                <a:latin typeface="Arial" pitchFamily="34" charset="0"/>
                <a:cs typeface="Arial" pitchFamily="34" charset="0"/>
              </a:defRPr>
            </a:lvl1pPr>
          </a:lstStyle>
          <a:p>
            <a:pPr>
              <a:defRPr/>
            </a:pPr>
            <a:fld id="{7FE9032C-1415-41F2-8CEB-080EEC088782}" type="slidenum">
              <a:rPr lang="ru-RU"/>
              <a:pPr>
                <a:defRPr/>
              </a:pPr>
              <a:t>‹#›</a:t>
            </a:fld>
            <a:endParaRPr lang="ru-RU"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95C78E8C-80D7-4BBD-803A-4AB7C873D41A}" type="slidenum">
              <a:rPr lang="ru-RU"/>
              <a:pPr>
                <a:defRPr/>
              </a:pPr>
              <a:t>‹#›</a:t>
            </a:fld>
            <a:endParaRPr lang="ru-RU"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7" name="Номер слайда 6"/>
          <p:cNvSpPr>
            <a:spLocks noGrp="1"/>
          </p:cNvSpPr>
          <p:nvPr>
            <p:ph type="sldNum" sz="quarter" idx="12"/>
          </p:nvPr>
        </p:nvSpPr>
        <p:spPr/>
        <p:txBody>
          <a:bodyPr/>
          <a:lstStyle>
            <a:lvl1pPr>
              <a:defRPr/>
            </a:lvl1pPr>
          </a:lstStyle>
          <a:p>
            <a:pPr>
              <a:defRPr/>
            </a:pPr>
            <a:fld id="{9229ABA3-6A37-4CC3-814C-60CCB690F294}" type="slidenum">
              <a:rPr lang="ru-RU"/>
              <a:pPr>
                <a:defRPr/>
              </a:pPr>
              <a:t>‹#›</a:t>
            </a:fld>
            <a:endParaRPr lang="ru-RU"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8" name="Нижний колонтитул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9" name="Номер слайда 8"/>
          <p:cNvSpPr>
            <a:spLocks noGrp="1"/>
          </p:cNvSpPr>
          <p:nvPr>
            <p:ph type="sldNum" sz="quarter" idx="12"/>
          </p:nvPr>
        </p:nvSpPr>
        <p:spPr/>
        <p:txBody>
          <a:bodyPr/>
          <a:lstStyle>
            <a:lvl1pPr>
              <a:defRPr/>
            </a:lvl1pPr>
          </a:lstStyle>
          <a:p>
            <a:pPr>
              <a:defRPr/>
            </a:pPr>
            <a:fld id="{31760ACE-5F43-44E1-9B3C-8E7A07048101}" type="slidenum">
              <a:rPr lang="ru-RU"/>
              <a:pPr>
                <a:defRPr/>
              </a:pPr>
              <a:t>‹#›</a:t>
            </a:fld>
            <a:endParaRPr lang="ru-RU"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5" name="Номер слайда 4"/>
          <p:cNvSpPr>
            <a:spLocks noGrp="1"/>
          </p:cNvSpPr>
          <p:nvPr>
            <p:ph type="sldNum" sz="quarter" idx="12"/>
          </p:nvPr>
        </p:nvSpPr>
        <p:spPr/>
        <p:txBody>
          <a:bodyPr/>
          <a:lstStyle>
            <a:lvl1pPr>
              <a:defRPr/>
            </a:lvl1pPr>
          </a:lstStyle>
          <a:p>
            <a:pPr>
              <a:defRPr/>
            </a:pPr>
            <a:fld id="{822B356A-DFF8-4A83-AD6B-5971841E4F5D}" type="slidenum">
              <a:rPr lang="ru-RU"/>
              <a:pPr>
                <a:defRPr/>
              </a:pPr>
              <a:t>‹#›</a:t>
            </a:fld>
            <a:endParaRPr lang="ru-RU"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4" name="Номер слайда 3"/>
          <p:cNvSpPr>
            <a:spLocks noGrp="1"/>
          </p:cNvSpPr>
          <p:nvPr>
            <p:ph type="sldNum" sz="quarter" idx="12"/>
          </p:nvPr>
        </p:nvSpPr>
        <p:spPr/>
        <p:txBody>
          <a:bodyPr/>
          <a:lstStyle>
            <a:lvl1pPr>
              <a:defRPr/>
            </a:lvl1pPr>
          </a:lstStyle>
          <a:p>
            <a:pPr>
              <a:defRPr/>
            </a:pPr>
            <a:fld id="{AB90D96B-5AD5-4A50-B1BD-5E7D799EDCDE}"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4315D54C-66C6-4DBD-9AB3-DEFAA1A66A0C}" type="slidenum">
              <a:rPr lang="ru-RU"/>
              <a:pPr>
                <a:defRPr/>
              </a:pPr>
              <a:t>‹#›</a:t>
            </a:fld>
            <a:endParaRPr lang="ru-R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7" name="Номер слайда 6"/>
          <p:cNvSpPr>
            <a:spLocks noGrp="1"/>
          </p:cNvSpPr>
          <p:nvPr>
            <p:ph type="sldNum" sz="quarter" idx="12"/>
          </p:nvPr>
        </p:nvSpPr>
        <p:spPr/>
        <p:txBody>
          <a:bodyPr/>
          <a:lstStyle>
            <a:lvl1pPr>
              <a:defRPr/>
            </a:lvl1pPr>
          </a:lstStyle>
          <a:p>
            <a:pPr>
              <a:defRPr/>
            </a:pPr>
            <a:fld id="{8E983B01-6409-4EE3-B2B0-D3FB62337571}" type="slidenum">
              <a:rPr lang="ru-RU"/>
              <a:pPr>
                <a:defRPr/>
              </a:pPr>
              <a:t>‹#›</a:t>
            </a:fld>
            <a:endParaRPr lang="ru-RU"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7" name="Номер слайда 6"/>
          <p:cNvSpPr>
            <a:spLocks noGrp="1"/>
          </p:cNvSpPr>
          <p:nvPr>
            <p:ph type="sldNum" sz="quarter" idx="12"/>
          </p:nvPr>
        </p:nvSpPr>
        <p:spPr/>
        <p:txBody>
          <a:bodyPr/>
          <a:lstStyle>
            <a:lvl1pPr>
              <a:defRPr/>
            </a:lvl1pPr>
          </a:lstStyle>
          <a:p>
            <a:pPr>
              <a:defRPr/>
            </a:pPr>
            <a:fld id="{98A732E8-0E83-4490-AF70-21B4CB994956}" type="slidenum">
              <a:rPr lang="ru-RU"/>
              <a:pPr>
                <a:defRPr/>
              </a:pPr>
              <a:t>‹#›</a:t>
            </a:fld>
            <a:endParaRPr lang="ru-RU"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80977C9F-8E5F-4DA4-8902-67D505FC0397}" type="slidenum">
              <a:rPr lang="ru-RU"/>
              <a:pPr>
                <a:defRPr/>
              </a:pPr>
              <a:t>‹#›</a:t>
            </a:fld>
            <a:endParaRPr lang="ru-RU"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65385CD9-56B7-4651-90FC-0E1D4ED207A4}" type="slidenum">
              <a:rPr lang="ru-RU"/>
              <a:pPr>
                <a:defRPr/>
              </a:pPr>
              <a:t>‹#›</a:t>
            </a:fld>
            <a:endParaRPr lang="ru-RU"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Z:\Projects\Текущие\Проектная\FNS_2012\_БРЭНДБУК\out\PPT\3_1_present-01.jpg"/>
          <p:cNvPicPr>
            <a:picLocks noChangeAspect="1" noChangeArrowheads="1"/>
          </p:cNvPicPr>
          <p:nvPr/>
        </p:nvPicPr>
        <p:blipFill>
          <a:blip r:embed="rId2" cstate="print"/>
          <a:srcRect/>
          <a:stretch>
            <a:fillRect/>
          </a:stretch>
        </p:blipFill>
        <p:spPr bwMode="auto">
          <a:xfrm>
            <a:off x="1588" y="1588"/>
            <a:ext cx="9142412" cy="6854825"/>
          </a:xfrm>
          <a:prstGeom prst="rect">
            <a:avLst/>
          </a:prstGeom>
          <a:noFill/>
          <a:ln w="9525">
            <a:noFill/>
            <a:miter lim="800000"/>
            <a:headEnd/>
            <a:tailEnd/>
          </a:ln>
        </p:spPr>
      </p:pic>
      <p:sp>
        <p:nvSpPr>
          <p:cNvPr id="2" name="Заголовок 1"/>
          <p:cNvSpPr>
            <a:spLocks noGrp="1"/>
          </p:cNvSpPr>
          <p:nvPr>
            <p:ph type="ctrTitle"/>
          </p:nvPr>
        </p:nvSpPr>
        <p:spPr>
          <a:xfrm>
            <a:off x="685800" y="3363689"/>
            <a:ext cx="7772400" cy="1470025"/>
          </a:xfrm>
        </p:spPr>
        <p:txBody>
          <a:bodyPr>
            <a:normAutofit/>
          </a:bodyPr>
          <a:lstStyle>
            <a:lvl1pPr>
              <a:defRPr sz="5000" b="1">
                <a:solidFill>
                  <a:schemeClr val="bg1"/>
                </a:solidFill>
                <a:latin typeface="+mj-lt"/>
              </a:defRPr>
            </a:lvl1pPr>
          </a:lstStyle>
          <a:p>
            <a:r>
              <a:rPr lang="en-US" dirty="0" smtClean="0"/>
              <a:t>Образец заголовка</a:t>
            </a:r>
            <a:endParaRPr lang="ru-RU" dirty="0"/>
          </a:p>
        </p:txBody>
      </p:sp>
      <p:sp>
        <p:nvSpPr>
          <p:cNvPr id="3" name="Подзаголовок 2"/>
          <p:cNvSpPr>
            <a:spLocks noGrp="1"/>
          </p:cNvSpPr>
          <p:nvPr>
            <p:ph type="subTitle" idx="1"/>
          </p:nvPr>
        </p:nvSpPr>
        <p:spPr>
          <a:xfrm>
            <a:off x="1371600" y="4865834"/>
            <a:ext cx="6400800" cy="1752600"/>
          </a:xfrm>
        </p:spPr>
        <p:txBody>
          <a:bodyPr>
            <a:normAutofit/>
          </a:bodyPr>
          <a:lstStyle>
            <a:lvl1pPr marL="0" indent="0" algn="ctr">
              <a:buNone/>
              <a:defRPr sz="2800" b="0">
                <a:solidFill>
                  <a:schemeClr val="bg1"/>
                </a:solidFill>
                <a:latin typeface="+mj-lt"/>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en-US" dirty="0" smtClean="0"/>
              <a:t>Образец подзаголовка</a:t>
            </a:r>
            <a:endParaRPr lang="ru-RU"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pic>
        <p:nvPicPr>
          <p:cNvPr id="4" name="Picture 2" descr="Z:\Projects\Текущие\Проектная\FNS_2012\_БРЭНДБУК\out\PPT\3_1_present_A4-03.png"/>
          <p:cNvPicPr>
            <a:picLocks noChangeAspect="1" noChangeArrowheads="1"/>
          </p:cNvPicPr>
          <p:nvPr/>
        </p:nvPicPr>
        <p:blipFill>
          <a:blip r:embed="rId2" cstate="print"/>
          <a:srcRect/>
          <a:stretch>
            <a:fillRect/>
          </a:stretch>
        </p:blipFill>
        <p:spPr bwMode="auto">
          <a:xfrm>
            <a:off x="1588" y="1588"/>
            <a:ext cx="9142412" cy="6856412"/>
          </a:xfrm>
          <a:prstGeom prst="rect">
            <a:avLst/>
          </a:prstGeom>
          <a:noFill/>
          <a:ln w="9525">
            <a:noFill/>
            <a:miter lim="800000"/>
            <a:headEnd/>
            <a:tailEnd/>
          </a:ln>
        </p:spPr>
      </p:pic>
      <p:sp>
        <p:nvSpPr>
          <p:cNvPr id="5" name="TextBox 9"/>
          <p:cNvSpPr txBox="1"/>
          <p:nvPr/>
        </p:nvSpPr>
        <p:spPr>
          <a:xfrm>
            <a:off x="5926138" y="5127625"/>
            <a:ext cx="923925" cy="376238"/>
          </a:xfrm>
          <a:prstGeom prst="rect">
            <a:avLst/>
          </a:prstGeom>
          <a:noFill/>
        </p:spPr>
        <p:txBody>
          <a:bodyPr lIns="80147" tIns="40074" rIns="80147" bIns="40074"/>
          <a:lstStyle/>
          <a:p>
            <a:pPr>
              <a:defRPr/>
            </a:pPr>
            <a:endParaRPr lang="ru-RU" dirty="0">
              <a:latin typeface="Arial" pitchFamily="34" charset="0"/>
            </a:endParaRPr>
          </a:p>
        </p:txBody>
      </p:sp>
      <p:sp>
        <p:nvSpPr>
          <p:cNvPr id="3" name="Содержимое 2"/>
          <p:cNvSpPr>
            <a:spLocks noGrp="1"/>
          </p:cNvSpPr>
          <p:nvPr>
            <p:ph idx="1"/>
          </p:nvPr>
        </p:nvSpPr>
        <p:spPr>
          <a:xfrm>
            <a:off x="822635" y="1606871"/>
            <a:ext cx="7320689" cy="4829253"/>
          </a:xfrm>
        </p:spPr>
        <p:txBody>
          <a:bodyPr/>
          <a:lstStyle>
            <a:lvl1pPr marL="318641" indent="0">
              <a:buFontTx/>
              <a:buNone/>
              <a:defRPr b="1">
                <a:latin typeface="+mj-lt"/>
              </a:defRPr>
            </a:lvl1pPr>
            <a:lvl2pPr marL="315858" indent="2783">
              <a:defRPr>
                <a:latin typeface="+mj-lt"/>
              </a:defRPr>
            </a:lvl2pPr>
            <a:lvl3pPr marL="551012" indent="-228197">
              <a:tabLst/>
              <a:defRPr>
                <a:latin typeface="+mj-lt"/>
              </a:defRPr>
            </a:lvl3pPr>
            <a:lvl4pPr marL="0" indent="315858">
              <a:lnSpc>
                <a:spcPts val="1578"/>
              </a:lnSpc>
              <a:spcBef>
                <a:spcPts val="351"/>
              </a:spcBef>
              <a:defRPr>
                <a:latin typeface="+mj-lt"/>
              </a:defRPr>
            </a:lvl4pPr>
            <a:lvl5pPr>
              <a:lnSpc>
                <a:spcPts val="1578"/>
              </a:lnSpc>
              <a:spcBef>
                <a:spcPts val="351"/>
              </a:spcBef>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Заголовок 12"/>
          <p:cNvSpPr>
            <a:spLocks noGrp="1"/>
          </p:cNvSpPr>
          <p:nvPr>
            <p:ph type="title"/>
          </p:nvPr>
        </p:nvSpPr>
        <p:spPr>
          <a:xfrm>
            <a:off x="822635" y="501069"/>
            <a:ext cx="7337192" cy="1105803"/>
          </a:xfrm>
        </p:spPr>
        <p:txBody>
          <a:bodyPr/>
          <a:lstStyle>
            <a:lvl1pPr marL="0" marR="0" indent="0" defTabSz="914239" rtl="0" eaLnBrk="1" fontAlgn="auto" latinLnBrk="0" hangingPunct="1">
              <a:lnSpc>
                <a:spcPct val="100000"/>
              </a:lnSpc>
              <a:spcBef>
                <a:spcPct val="0"/>
              </a:spcBef>
              <a:spcAft>
                <a:spcPts val="0"/>
              </a:spcAft>
              <a:tabLst/>
              <a:defRPr sz="4700"/>
            </a:lvl1pPr>
          </a:lstStyle>
          <a:p>
            <a:pPr lvl="0"/>
            <a:r>
              <a:rPr lang="en-US" noProof="0" dirty="0" smtClean="0"/>
              <a:t>Образец заголовка</a:t>
            </a:r>
            <a:endParaRPr lang="ru-RU" noProof="0" dirty="0" smtClean="0"/>
          </a:p>
        </p:txBody>
      </p:sp>
      <p:sp>
        <p:nvSpPr>
          <p:cNvPr id="6" name="Номер слайда 13"/>
          <p:cNvSpPr>
            <a:spLocks noGrp="1"/>
          </p:cNvSpPr>
          <p:nvPr>
            <p:ph type="sldNum" sz="quarter" idx="10"/>
          </p:nvPr>
        </p:nvSpPr>
        <p:spPr/>
        <p:txBody>
          <a:bodyPr/>
          <a:lstStyle>
            <a:lvl1pPr>
              <a:defRPr/>
            </a:lvl1pPr>
          </a:lstStyle>
          <a:p>
            <a:pPr>
              <a:defRPr/>
            </a:pPr>
            <a:fld id="{AC3AAC7B-5B8F-42B3-88A7-3F729EE16277}" type="slidenum">
              <a:rPr lang="ru-RU"/>
              <a:pPr>
                <a:defRPr/>
              </a:pPr>
              <a:t>‹#›</a:t>
            </a:fld>
            <a:endParaRPr lang="ru-RU"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Заголовок и объект">
    <p:spTree>
      <p:nvGrpSpPr>
        <p:cNvPr id="1" name=""/>
        <p:cNvGrpSpPr/>
        <p:nvPr/>
      </p:nvGrpSpPr>
      <p:grpSpPr>
        <a:xfrm>
          <a:off x="0" y="0"/>
          <a:ext cx="0" cy="0"/>
          <a:chOff x="0" y="0"/>
          <a:chExt cx="0" cy="0"/>
        </a:xfrm>
      </p:grpSpPr>
      <p:pic>
        <p:nvPicPr>
          <p:cNvPr id="4" name="Picture 2" descr="Z:\Projects\Текущие\Проектная\FNS_2012\_БРЭНДБУК\out\PPT\3_1_present_A4-04.png"/>
          <p:cNvPicPr>
            <a:picLocks noChangeAspect="1" noChangeArrowheads="1"/>
          </p:cNvPicPr>
          <p:nvPr/>
        </p:nvPicPr>
        <p:blipFill>
          <a:blip r:embed="rId2" cstate="print"/>
          <a:srcRect/>
          <a:stretch>
            <a:fillRect/>
          </a:stretch>
        </p:blipFill>
        <p:spPr bwMode="auto">
          <a:xfrm>
            <a:off x="0" y="0"/>
            <a:ext cx="9142413" cy="6856413"/>
          </a:xfrm>
          <a:prstGeom prst="rect">
            <a:avLst/>
          </a:prstGeom>
          <a:noFill/>
          <a:ln w="9525">
            <a:noFill/>
            <a:miter lim="800000"/>
            <a:headEnd/>
            <a:tailEnd/>
          </a:ln>
        </p:spPr>
      </p:pic>
      <p:sp>
        <p:nvSpPr>
          <p:cNvPr id="3" name="Содержимое 2"/>
          <p:cNvSpPr>
            <a:spLocks noGrp="1"/>
          </p:cNvSpPr>
          <p:nvPr>
            <p:ph idx="1"/>
          </p:nvPr>
        </p:nvSpPr>
        <p:spPr>
          <a:xfrm>
            <a:off x="822635" y="1606871"/>
            <a:ext cx="7320689" cy="4829253"/>
          </a:xfrm>
        </p:spPr>
        <p:txBody>
          <a:bodyPr/>
          <a:lstStyle>
            <a:lvl1pPr marL="318641" indent="0">
              <a:buFontTx/>
              <a:buNone/>
              <a:defRPr b="1">
                <a:latin typeface="+mj-lt"/>
              </a:defRPr>
            </a:lvl1pPr>
            <a:lvl2pPr marL="318641" indent="0">
              <a:defRPr>
                <a:latin typeface="+mj-lt"/>
              </a:defRPr>
            </a:lvl2pPr>
            <a:lvl3pPr marL="551012" indent="-228197">
              <a:defRPr>
                <a:latin typeface="+mj-lt"/>
              </a:defRPr>
            </a:lvl3pPr>
            <a:lvl4pPr marL="0" indent="315858">
              <a:defRPr>
                <a:latin typeface="+mj-lt"/>
              </a:defRPr>
            </a:lvl4pPr>
            <a:lvl5pPr marL="1257865" indent="0">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0" name="Заголовок 9"/>
          <p:cNvSpPr>
            <a:spLocks noGrp="1"/>
          </p:cNvSpPr>
          <p:nvPr>
            <p:ph type="title"/>
          </p:nvPr>
        </p:nvSpPr>
        <p:spPr>
          <a:xfrm>
            <a:off x="821926" y="501069"/>
            <a:ext cx="7337901" cy="1105803"/>
          </a:xfrm>
        </p:spPr>
        <p:txBody>
          <a:bodyPr/>
          <a:lstStyle>
            <a:lvl1pPr marL="0" marR="0" indent="0" defTabSz="914239" rtl="0" eaLnBrk="1" fontAlgn="auto" latinLnBrk="0" hangingPunct="1">
              <a:lnSpc>
                <a:spcPct val="100000"/>
              </a:lnSpc>
              <a:spcBef>
                <a:spcPct val="0"/>
              </a:spcBef>
              <a:spcAft>
                <a:spcPts val="0"/>
              </a:spcAft>
              <a:tabLst/>
              <a:defRPr sz="4700"/>
            </a:lvl1pPr>
          </a:lstStyle>
          <a:p>
            <a:pPr lvl="0"/>
            <a:r>
              <a:rPr lang="en-US" noProof="0" dirty="0" smtClean="0"/>
              <a:t>Образец заголовка</a:t>
            </a:r>
            <a:endParaRPr lang="ru-RU" noProof="0" dirty="0" smtClean="0"/>
          </a:p>
        </p:txBody>
      </p:sp>
      <p:sp>
        <p:nvSpPr>
          <p:cNvPr id="5" name="Номер слайда 19"/>
          <p:cNvSpPr>
            <a:spLocks noGrp="1"/>
          </p:cNvSpPr>
          <p:nvPr>
            <p:ph type="sldNum" sz="quarter" idx="10"/>
          </p:nvPr>
        </p:nvSpPr>
        <p:spPr/>
        <p:txBody>
          <a:bodyPr/>
          <a:lstStyle>
            <a:lvl1pPr>
              <a:defRPr/>
            </a:lvl1pPr>
          </a:lstStyle>
          <a:p>
            <a:pPr>
              <a:defRPr/>
            </a:pPr>
            <a:fld id="{D0935318-44FE-42B3-B076-75DF83B42F6A}" type="slidenum">
              <a:rPr lang="ru-RU"/>
              <a:pPr>
                <a:defRPr/>
              </a:pPr>
              <a:t>‹#›</a:t>
            </a:fld>
            <a:endParaRPr lang="ru-RU"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4" name="Picture 2" descr="Z:\Projects\Текущие\Проектная\FNS_2012\_БРЭНДБУК\out\PPT\3_1_present_A4-03.png"/>
          <p:cNvPicPr>
            <a:picLocks noChangeAspect="1" noChangeArrowheads="1"/>
          </p:cNvPicPr>
          <p:nvPr/>
        </p:nvPicPr>
        <p:blipFill>
          <a:blip r:embed="rId2" cstate="print"/>
          <a:srcRect/>
          <a:stretch>
            <a:fillRect/>
          </a:stretch>
        </p:blipFill>
        <p:spPr bwMode="auto">
          <a:xfrm>
            <a:off x="0" y="0"/>
            <a:ext cx="9142413" cy="6854825"/>
          </a:xfrm>
          <a:prstGeom prst="rect">
            <a:avLst/>
          </a:prstGeom>
          <a:noFill/>
          <a:ln w="9525">
            <a:noFill/>
            <a:miter lim="800000"/>
            <a:headEnd/>
            <a:tailEnd/>
          </a:ln>
        </p:spPr>
      </p:pic>
      <p:sp>
        <p:nvSpPr>
          <p:cNvPr id="2" name="Заголовок 1"/>
          <p:cNvSpPr>
            <a:spLocks noGrp="1"/>
          </p:cNvSpPr>
          <p:nvPr>
            <p:ph type="title"/>
          </p:nvPr>
        </p:nvSpPr>
        <p:spPr>
          <a:xfrm>
            <a:off x="822635" y="1012506"/>
            <a:ext cx="7320689" cy="2024630"/>
          </a:xfrm>
        </p:spPr>
        <p:txBody>
          <a:bodyPr anchor="t"/>
          <a:lstStyle>
            <a:lvl1pPr algn="l">
              <a:defRPr sz="4000" b="1" cap="all"/>
            </a:lvl1pPr>
          </a:lstStyle>
          <a:p>
            <a:r>
              <a:rPr lang="ru-RU" smtClean="0"/>
              <a:t>Образец заголовка</a:t>
            </a:r>
            <a:endParaRPr lang="ru-RU" dirty="0"/>
          </a:p>
        </p:txBody>
      </p:sp>
      <p:sp>
        <p:nvSpPr>
          <p:cNvPr id="3" name="Текст 2"/>
          <p:cNvSpPr>
            <a:spLocks noGrp="1"/>
          </p:cNvSpPr>
          <p:nvPr>
            <p:ph type="body" idx="1"/>
          </p:nvPr>
        </p:nvSpPr>
        <p:spPr>
          <a:xfrm>
            <a:off x="822635" y="3429720"/>
            <a:ext cx="7320689" cy="3006404"/>
          </a:xfrm>
        </p:spPr>
        <p:txBody>
          <a:bodyPr/>
          <a:lstStyle>
            <a:lvl1pPr marL="0" indent="0">
              <a:buNone/>
              <a:defRPr sz="2000">
                <a:solidFill>
                  <a:schemeClr val="tx1">
                    <a:tint val="75000"/>
                  </a:schemeClr>
                </a:solidFill>
              </a:defRPr>
            </a:lvl1pPr>
            <a:lvl2pPr marL="457119" indent="0">
              <a:buNone/>
              <a:defRPr sz="1800">
                <a:solidFill>
                  <a:schemeClr val="tx1">
                    <a:tint val="75000"/>
                  </a:schemeClr>
                </a:solidFill>
              </a:defRPr>
            </a:lvl2pPr>
            <a:lvl3pPr marL="914239" indent="0">
              <a:buNone/>
              <a:defRPr sz="1600">
                <a:solidFill>
                  <a:schemeClr val="tx1">
                    <a:tint val="75000"/>
                  </a:schemeClr>
                </a:solidFill>
              </a:defRPr>
            </a:lvl3pPr>
            <a:lvl4pPr marL="1371358" indent="0">
              <a:buNone/>
              <a:defRPr sz="1400">
                <a:solidFill>
                  <a:schemeClr val="tx1">
                    <a:tint val="75000"/>
                  </a:schemeClr>
                </a:solidFill>
              </a:defRPr>
            </a:lvl4pPr>
            <a:lvl5pPr marL="1828477" indent="0">
              <a:buNone/>
              <a:defRPr sz="1400">
                <a:solidFill>
                  <a:schemeClr val="tx1">
                    <a:tint val="75000"/>
                  </a:schemeClr>
                </a:solidFill>
              </a:defRPr>
            </a:lvl5pPr>
            <a:lvl6pPr marL="2285596" indent="0">
              <a:buNone/>
              <a:defRPr sz="1400">
                <a:solidFill>
                  <a:schemeClr val="tx1">
                    <a:tint val="75000"/>
                  </a:schemeClr>
                </a:solidFill>
              </a:defRPr>
            </a:lvl6pPr>
            <a:lvl7pPr marL="2742716" indent="0">
              <a:buNone/>
              <a:defRPr sz="1400">
                <a:solidFill>
                  <a:schemeClr val="tx1">
                    <a:tint val="75000"/>
                  </a:schemeClr>
                </a:solidFill>
              </a:defRPr>
            </a:lvl7pPr>
            <a:lvl8pPr marL="3199835" indent="0">
              <a:buNone/>
              <a:defRPr sz="1400">
                <a:solidFill>
                  <a:schemeClr val="tx1">
                    <a:tint val="75000"/>
                  </a:schemeClr>
                </a:solidFill>
              </a:defRPr>
            </a:lvl8pPr>
            <a:lvl9pPr marL="3656954" indent="0">
              <a:buNone/>
              <a:defRPr sz="1400">
                <a:solidFill>
                  <a:schemeClr val="tx1">
                    <a:tint val="75000"/>
                  </a:schemeClr>
                </a:solidFill>
              </a:defRPr>
            </a:lvl9pPr>
          </a:lstStyle>
          <a:p>
            <a:pPr lvl="0"/>
            <a:r>
              <a:rPr lang="ru-RU" smtClean="0"/>
              <a:t>Образец текста</a:t>
            </a:r>
          </a:p>
        </p:txBody>
      </p:sp>
      <p:sp>
        <p:nvSpPr>
          <p:cNvPr id="5" name="Номер слайда 13"/>
          <p:cNvSpPr>
            <a:spLocks noGrp="1"/>
          </p:cNvSpPr>
          <p:nvPr>
            <p:ph type="sldNum" sz="quarter" idx="10"/>
          </p:nvPr>
        </p:nvSpPr>
        <p:spPr/>
        <p:txBody>
          <a:bodyPr/>
          <a:lstStyle>
            <a:lvl1pPr>
              <a:defRPr/>
            </a:lvl1pPr>
          </a:lstStyle>
          <a:p>
            <a:pPr>
              <a:defRPr/>
            </a:pPr>
            <a:fld id="{6DCADFE3-7A53-4F7F-A028-F1C18AD9DB69}" type="slidenum">
              <a:rPr lang="ru-RU"/>
              <a:pPr>
                <a:defRPr/>
              </a:pPr>
              <a:t>‹#›</a:t>
            </a:fld>
            <a:endParaRPr lang="ru-RU"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2" descr="Z:\Projects\Текущие\Проектная\FNS_2012\_БРЭНДБУК\out\PPT\3_1_present_A4-03.png"/>
          <p:cNvPicPr>
            <a:picLocks noChangeAspect="1" noChangeArrowheads="1"/>
          </p:cNvPicPr>
          <p:nvPr/>
        </p:nvPicPr>
        <p:blipFill>
          <a:blip r:embed="rId2" cstate="print"/>
          <a:srcRect/>
          <a:stretch>
            <a:fillRect/>
          </a:stretch>
        </p:blipFill>
        <p:spPr bwMode="auto">
          <a:xfrm>
            <a:off x="1588" y="1588"/>
            <a:ext cx="9142412" cy="6856412"/>
          </a:xfrm>
          <a:prstGeom prst="rect">
            <a:avLst/>
          </a:prstGeom>
          <a:noFill/>
          <a:ln w="9525">
            <a:noFill/>
            <a:miter lim="800000"/>
            <a:headEnd/>
            <a:tailEnd/>
          </a:ln>
        </p:spPr>
      </p:pic>
      <p:sp>
        <p:nvSpPr>
          <p:cNvPr id="2" name="Заголовок 1"/>
          <p:cNvSpPr>
            <a:spLocks noGrp="1"/>
          </p:cNvSpPr>
          <p:nvPr>
            <p:ph type="title"/>
          </p:nvPr>
        </p:nvSpPr>
        <p:spPr>
          <a:xfrm>
            <a:off x="822635" y="501068"/>
            <a:ext cx="7337192" cy="1105804"/>
          </a:xfrm>
        </p:spPr>
        <p:txBody>
          <a:bodyPr/>
          <a:lstStyle>
            <a:lvl1pPr algn="l">
              <a:defRPr/>
            </a:lvl1pPr>
          </a:lstStyle>
          <a:p>
            <a:r>
              <a:rPr lang="ru-RU" smtClean="0"/>
              <a:t>Образец заголовка</a:t>
            </a:r>
            <a:endParaRPr lang="ru-RU" dirty="0"/>
          </a:p>
        </p:txBody>
      </p:sp>
      <p:sp>
        <p:nvSpPr>
          <p:cNvPr id="3" name="Содержимое 2"/>
          <p:cNvSpPr>
            <a:spLocks noGrp="1"/>
          </p:cNvSpPr>
          <p:nvPr>
            <p:ph sz="half" idx="1"/>
          </p:nvPr>
        </p:nvSpPr>
        <p:spPr>
          <a:xfrm>
            <a:off x="822635" y="1606871"/>
            <a:ext cx="3620764" cy="46957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Содержимое 3"/>
          <p:cNvSpPr>
            <a:spLocks noGrp="1"/>
          </p:cNvSpPr>
          <p:nvPr>
            <p:ph sz="half" idx="2"/>
          </p:nvPr>
        </p:nvSpPr>
        <p:spPr>
          <a:xfrm>
            <a:off x="4514929" y="1606871"/>
            <a:ext cx="3644897" cy="46957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6" name="Номер слайда 12"/>
          <p:cNvSpPr>
            <a:spLocks noGrp="1"/>
          </p:cNvSpPr>
          <p:nvPr>
            <p:ph type="sldNum" sz="quarter" idx="10"/>
          </p:nvPr>
        </p:nvSpPr>
        <p:spPr/>
        <p:txBody>
          <a:bodyPr/>
          <a:lstStyle>
            <a:lvl1pPr>
              <a:defRPr/>
            </a:lvl1pPr>
          </a:lstStyle>
          <a:p>
            <a:pPr>
              <a:defRPr/>
            </a:pPr>
            <a:fld id="{2FAC476B-D5B1-4B47-946C-59DED4F891C3}" type="slidenum">
              <a:rPr lang="ru-RU"/>
              <a:pPr>
                <a:defRPr/>
              </a:pPr>
              <a:t>‹#›</a:t>
            </a:fld>
            <a:endParaRPr lang="ru-RU"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634" y="501067"/>
            <a:ext cx="7864166" cy="1105804"/>
          </a:xfrm>
        </p:spPr>
        <p:txBody>
          <a:bodyPr/>
          <a:lstStyle>
            <a:lvl1pPr>
              <a:defRPr/>
            </a:lvl1pPr>
          </a:lstStyle>
          <a:p>
            <a:r>
              <a:rPr lang="ru-RU" smtClean="0"/>
              <a:t>Образец заголовка</a:t>
            </a:r>
            <a:endParaRPr lang="ru-RU" dirty="0"/>
          </a:p>
        </p:txBody>
      </p:sp>
      <p:sp>
        <p:nvSpPr>
          <p:cNvPr id="3" name="Текст 2"/>
          <p:cNvSpPr>
            <a:spLocks noGrp="1"/>
          </p:cNvSpPr>
          <p:nvPr>
            <p:ph type="body" idx="1"/>
          </p:nvPr>
        </p:nvSpPr>
        <p:spPr>
          <a:xfrm>
            <a:off x="822634" y="1606871"/>
            <a:ext cx="3674753" cy="568003"/>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822634" y="2174876"/>
            <a:ext cx="3674753" cy="42612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4572001" y="1606871"/>
            <a:ext cx="3587825" cy="568003"/>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572001" y="2188098"/>
            <a:ext cx="3587825" cy="42480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3"/>
          <p:cNvSpPr>
            <a:spLocks noGrp="1"/>
          </p:cNvSpPr>
          <p:nvPr>
            <p:ph type="dt" sz="half" idx="10"/>
          </p:nvPr>
        </p:nvSpPr>
        <p:spPr/>
        <p:txBody>
          <a:bodyPr/>
          <a:lstStyle>
            <a:lvl1pPr>
              <a:defRPr/>
            </a:lvl1pPr>
          </a:lstStyle>
          <a:p>
            <a:pPr>
              <a:defRPr/>
            </a:pPr>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dirty="0"/>
          </a:p>
        </p:txBody>
      </p:sp>
      <p:sp>
        <p:nvSpPr>
          <p:cNvPr id="9" name="Номер слайда 5"/>
          <p:cNvSpPr>
            <a:spLocks noGrp="1"/>
          </p:cNvSpPr>
          <p:nvPr>
            <p:ph type="sldNum" sz="quarter" idx="12"/>
          </p:nvPr>
        </p:nvSpPr>
        <p:spPr/>
        <p:txBody>
          <a:bodyPr/>
          <a:lstStyle>
            <a:lvl1pPr>
              <a:defRPr/>
            </a:lvl1pPr>
          </a:lstStyle>
          <a:p>
            <a:pPr>
              <a:defRPr/>
            </a:pPr>
            <a:fld id="{230CCA25-9ADD-4817-A661-78CBB166EE20}"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7" name="Номер слайда 6"/>
          <p:cNvSpPr>
            <a:spLocks noGrp="1"/>
          </p:cNvSpPr>
          <p:nvPr>
            <p:ph type="sldNum" sz="quarter" idx="12"/>
          </p:nvPr>
        </p:nvSpPr>
        <p:spPr/>
        <p:txBody>
          <a:bodyPr/>
          <a:lstStyle>
            <a:lvl1pPr>
              <a:defRPr/>
            </a:lvl1pPr>
          </a:lstStyle>
          <a:p>
            <a:pPr>
              <a:defRPr/>
            </a:pPr>
            <a:fld id="{40CCB6AA-F6F7-4FB9-B462-DA11E4F41916}" type="slidenum">
              <a:rPr lang="ru-RU"/>
              <a:pPr>
                <a:defRPr/>
              </a:pPr>
              <a:t>‹#›</a:t>
            </a:fld>
            <a:endParaRPr lang="ru-RU"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 name="Picture 2" descr="Z:\Projects\Текущие\Проектная\FNS_2012\_БРЭНДБУК\out\PPT\3_1_present_A4-03.png"/>
          <p:cNvPicPr>
            <a:picLocks noChangeAspect="1" noChangeArrowheads="1"/>
          </p:cNvPicPr>
          <p:nvPr/>
        </p:nvPicPr>
        <p:blipFill>
          <a:blip r:embed="rId2" cstate="print"/>
          <a:srcRect/>
          <a:stretch>
            <a:fillRect/>
          </a:stretch>
        </p:blipFill>
        <p:spPr bwMode="auto">
          <a:xfrm>
            <a:off x="1588" y="1588"/>
            <a:ext cx="9142412" cy="6856412"/>
          </a:xfrm>
          <a:prstGeom prst="rect">
            <a:avLst/>
          </a:prstGeom>
          <a:noFill/>
          <a:ln w="9525">
            <a:noFill/>
            <a:miter lim="800000"/>
            <a:headEnd/>
            <a:tailEnd/>
          </a:ln>
        </p:spPr>
      </p:pic>
      <p:sp>
        <p:nvSpPr>
          <p:cNvPr id="2" name="Заголовок 1"/>
          <p:cNvSpPr>
            <a:spLocks noGrp="1"/>
          </p:cNvSpPr>
          <p:nvPr>
            <p:ph type="title"/>
          </p:nvPr>
        </p:nvSpPr>
        <p:spPr>
          <a:xfrm>
            <a:off x="822635" y="501068"/>
            <a:ext cx="7864166" cy="1105804"/>
          </a:xfrm>
        </p:spPr>
        <p:txBody>
          <a:bodyPr/>
          <a:lstStyle>
            <a:lvl1pPr algn="l">
              <a:defRPr/>
            </a:lvl1pPr>
          </a:lstStyle>
          <a:p>
            <a:r>
              <a:rPr lang="ru-RU" smtClean="0"/>
              <a:t>Образец заголовка</a:t>
            </a:r>
            <a:endParaRPr lang="ru-RU" dirty="0"/>
          </a:p>
        </p:txBody>
      </p:sp>
      <p:sp>
        <p:nvSpPr>
          <p:cNvPr id="4" name="Дата 10"/>
          <p:cNvSpPr>
            <a:spLocks noGrp="1"/>
          </p:cNvSpPr>
          <p:nvPr>
            <p:ph type="dt" sz="half" idx="10"/>
          </p:nvPr>
        </p:nvSpPr>
        <p:spPr/>
        <p:txBody>
          <a:bodyPr/>
          <a:lstStyle>
            <a:lvl1pPr>
              <a:defRPr/>
            </a:lvl1pPr>
          </a:lstStyle>
          <a:p>
            <a:pPr>
              <a:defRPr/>
            </a:pPr>
            <a:endParaRPr lang="ru-RU" dirty="0"/>
          </a:p>
        </p:txBody>
      </p:sp>
      <p:sp>
        <p:nvSpPr>
          <p:cNvPr id="5" name="Номер слайда 11"/>
          <p:cNvSpPr>
            <a:spLocks noGrp="1"/>
          </p:cNvSpPr>
          <p:nvPr>
            <p:ph type="sldNum" sz="quarter" idx="11"/>
          </p:nvPr>
        </p:nvSpPr>
        <p:spPr/>
        <p:txBody>
          <a:bodyPr/>
          <a:lstStyle>
            <a:lvl1pPr>
              <a:defRPr/>
            </a:lvl1pPr>
          </a:lstStyle>
          <a:p>
            <a:pPr>
              <a:defRPr/>
            </a:pPr>
            <a:fld id="{DB4CC72F-CCD3-496E-9960-2ACE0AAD8025}" type="slidenum">
              <a:rPr lang="ru-RU"/>
              <a:pPr>
                <a:defRPr/>
              </a:pPr>
              <a:t>‹#›</a:t>
            </a:fld>
            <a:endParaRPr lang="ru-RU" dirty="0"/>
          </a:p>
        </p:txBody>
      </p:sp>
      <p:sp>
        <p:nvSpPr>
          <p:cNvPr id="6" name="Нижний колонтитул 12"/>
          <p:cNvSpPr>
            <a:spLocks noGrp="1"/>
          </p:cNvSpPr>
          <p:nvPr>
            <p:ph type="ftr" sz="quarter" idx="12"/>
          </p:nvPr>
        </p:nvSpPr>
        <p:spPr/>
        <p:txBody>
          <a:bodyPr/>
          <a:lstStyle>
            <a:lvl1pPr>
              <a:defRPr/>
            </a:lvl1pPr>
          </a:lstStyle>
          <a:p>
            <a:pPr>
              <a:defRPr/>
            </a:pPr>
            <a:endParaRPr lang="ru-RU"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endParaRPr lang="ru-RU" dirty="0"/>
          </a:p>
        </p:txBody>
      </p:sp>
      <p:sp>
        <p:nvSpPr>
          <p:cNvPr id="3" name="Нижний колонтитул 2"/>
          <p:cNvSpPr>
            <a:spLocks noGrp="1"/>
          </p:cNvSpPr>
          <p:nvPr>
            <p:ph type="ftr" sz="quarter" idx="11"/>
          </p:nvPr>
        </p:nvSpPr>
        <p:spPr/>
        <p:txBody>
          <a:bodyPr/>
          <a:lstStyle>
            <a:lvl1pPr>
              <a:defRPr/>
            </a:lvl1pPr>
          </a:lstStyle>
          <a:p>
            <a:pPr>
              <a:defRPr/>
            </a:pPr>
            <a:endParaRPr lang="ru-RU" dirty="0"/>
          </a:p>
        </p:txBody>
      </p:sp>
      <p:sp>
        <p:nvSpPr>
          <p:cNvPr id="4" name="Номер слайда 5"/>
          <p:cNvSpPr>
            <a:spLocks noGrp="1"/>
          </p:cNvSpPr>
          <p:nvPr>
            <p:ph type="sldNum" sz="quarter" idx="12"/>
          </p:nvPr>
        </p:nvSpPr>
        <p:spPr>
          <a:xfrm>
            <a:off x="8191500" y="5872163"/>
            <a:ext cx="566738" cy="654050"/>
          </a:xfrm>
        </p:spPr>
        <p:txBody>
          <a:bodyPr/>
          <a:lstStyle>
            <a:lvl1pPr algn="ctr">
              <a:defRPr sz="2400" i="0" smtClean="0">
                <a:solidFill>
                  <a:schemeClr val="bg1"/>
                </a:solidFill>
                <a:latin typeface="+mj-lt"/>
              </a:defRPr>
            </a:lvl1pPr>
          </a:lstStyle>
          <a:p>
            <a:pPr>
              <a:defRPr/>
            </a:pPr>
            <a:fld id="{6BEFDE15-84C4-4FBA-8A92-D44ADA243BAA}" type="slidenum">
              <a:rPr lang="ru-RU"/>
              <a:pPr>
                <a:defRPr/>
              </a:pPr>
              <a:t>‹#›</a:t>
            </a:fld>
            <a:endParaRPr lang="ru-RU"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0"/>
            <a:ext cx="3008313" cy="4691063"/>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dirty="0"/>
          </a:p>
        </p:txBody>
      </p:sp>
      <p:sp>
        <p:nvSpPr>
          <p:cNvPr id="7" name="Номер слайда 5"/>
          <p:cNvSpPr>
            <a:spLocks noGrp="1"/>
          </p:cNvSpPr>
          <p:nvPr>
            <p:ph type="sldNum" sz="quarter" idx="12"/>
          </p:nvPr>
        </p:nvSpPr>
        <p:spPr/>
        <p:txBody>
          <a:bodyPr/>
          <a:lstStyle>
            <a:lvl1pPr>
              <a:defRPr/>
            </a:lvl1pPr>
          </a:lstStyle>
          <a:p>
            <a:pPr>
              <a:defRPr/>
            </a:pPr>
            <a:fld id="{C4463D4F-9A63-4A1B-A268-07038B2D0C14}" type="slidenum">
              <a:rPr lang="ru-RU"/>
              <a:pPr>
                <a:defRPr/>
              </a:pPr>
              <a:t>‹#›</a:t>
            </a:fld>
            <a:endParaRPr lang="ru-RU"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5" indent="0">
              <a:buNone/>
              <a:defRPr sz="2000"/>
            </a:lvl8pPr>
            <a:lvl9pPr marL="3656954" indent="0">
              <a:buNone/>
              <a:defRPr sz="2000"/>
            </a:lvl9pPr>
          </a:lstStyle>
          <a:p>
            <a:pPr lvl="0"/>
            <a:r>
              <a:rPr lang="ru-RU" noProof="0" dirty="0" smtClean="0"/>
              <a:t>Вставка рисунка</a:t>
            </a:r>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dirty="0"/>
          </a:p>
        </p:txBody>
      </p:sp>
      <p:sp>
        <p:nvSpPr>
          <p:cNvPr id="7" name="Номер слайда 5"/>
          <p:cNvSpPr>
            <a:spLocks noGrp="1"/>
          </p:cNvSpPr>
          <p:nvPr>
            <p:ph type="sldNum" sz="quarter" idx="12"/>
          </p:nvPr>
        </p:nvSpPr>
        <p:spPr/>
        <p:txBody>
          <a:bodyPr/>
          <a:lstStyle>
            <a:lvl1pPr>
              <a:defRPr/>
            </a:lvl1pPr>
          </a:lstStyle>
          <a:p>
            <a:pPr>
              <a:defRPr/>
            </a:pPr>
            <a:fld id="{7F6333E6-6B9D-45C5-80AC-9FEA02D3D99A}" type="slidenum">
              <a:rPr lang="ru-RU"/>
              <a:pPr>
                <a:defRPr/>
              </a:pPr>
              <a:t>‹#›</a:t>
            </a:fld>
            <a:endParaRPr lang="ru-RU"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B0A6BC9E-C8DB-4E98-B502-6E40796A294F}" type="slidenum">
              <a:rPr lang="ru-RU"/>
              <a:pPr>
                <a:defRPr/>
              </a:pPr>
              <a:t>‹#›</a:t>
            </a:fld>
            <a:endParaRPr lang="ru-RU"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53350" y="303213"/>
            <a:ext cx="2405063" cy="64516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34988" y="303213"/>
            <a:ext cx="7065962" cy="64516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15B0E4C7-E392-431E-BAA7-5DECF0DD72B2}"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8" name="Нижний колонтитул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9" name="Номер слайда 8"/>
          <p:cNvSpPr>
            <a:spLocks noGrp="1"/>
          </p:cNvSpPr>
          <p:nvPr>
            <p:ph type="sldNum" sz="quarter" idx="12"/>
          </p:nvPr>
        </p:nvSpPr>
        <p:spPr/>
        <p:txBody>
          <a:bodyPr/>
          <a:lstStyle>
            <a:lvl1pPr>
              <a:defRPr/>
            </a:lvl1pPr>
          </a:lstStyle>
          <a:p>
            <a:pPr>
              <a:defRPr/>
            </a:pPr>
            <a:fld id="{614A081F-E37B-47E2-B69A-B09013DAE3A3}"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5" name="Номер слайда 4"/>
          <p:cNvSpPr>
            <a:spLocks noGrp="1"/>
          </p:cNvSpPr>
          <p:nvPr>
            <p:ph type="sldNum" sz="quarter" idx="12"/>
          </p:nvPr>
        </p:nvSpPr>
        <p:spPr/>
        <p:txBody>
          <a:bodyPr/>
          <a:lstStyle>
            <a:lvl1pPr>
              <a:defRPr/>
            </a:lvl1pPr>
          </a:lstStyle>
          <a:p>
            <a:pPr>
              <a:defRPr/>
            </a:pPr>
            <a:fld id="{FCD61E77-463A-4015-8B1F-CA6EF0C18E73}"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4" name="Номер слайда 3"/>
          <p:cNvSpPr>
            <a:spLocks noGrp="1"/>
          </p:cNvSpPr>
          <p:nvPr>
            <p:ph type="sldNum" sz="quarter" idx="12"/>
          </p:nvPr>
        </p:nvSpPr>
        <p:spPr/>
        <p:txBody>
          <a:bodyPr/>
          <a:lstStyle>
            <a:lvl1pPr>
              <a:defRPr/>
            </a:lvl1pPr>
          </a:lstStyle>
          <a:p>
            <a:pPr>
              <a:defRPr/>
            </a:pPr>
            <a:fld id="{6BC7FAE2-FB10-4729-8E80-EAEFA862F89D}"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7" name="Номер слайда 6"/>
          <p:cNvSpPr>
            <a:spLocks noGrp="1"/>
          </p:cNvSpPr>
          <p:nvPr>
            <p:ph type="sldNum" sz="quarter" idx="12"/>
          </p:nvPr>
        </p:nvSpPr>
        <p:spPr/>
        <p:txBody>
          <a:bodyPr/>
          <a:lstStyle>
            <a:lvl1pPr>
              <a:defRPr/>
            </a:lvl1pPr>
          </a:lstStyle>
          <a:p>
            <a:pPr>
              <a:defRPr/>
            </a:pPr>
            <a:fld id="{8EE4E588-D619-4C99-90C6-56AFCFF07C63}"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defRPr>
            </a:lvl1pPr>
          </a:lstStyle>
          <a:p>
            <a:pPr>
              <a:defRPr/>
            </a:pPr>
            <a:endParaRPr lang="ru-RU" dirty="0"/>
          </a:p>
        </p:txBody>
      </p:sp>
      <p:sp>
        <p:nvSpPr>
          <p:cNvPr id="7" name="Номер слайда 6"/>
          <p:cNvSpPr>
            <a:spLocks noGrp="1"/>
          </p:cNvSpPr>
          <p:nvPr>
            <p:ph type="sldNum" sz="quarter" idx="12"/>
          </p:nvPr>
        </p:nvSpPr>
        <p:spPr/>
        <p:txBody>
          <a:bodyPr/>
          <a:lstStyle>
            <a:lvl1pPr>
              <a:defRPr/>
            </a:lvl1pPr>
          </a:lstStyle>
          <a:p>
            <a:pPr>
              <a:defRPr/>
            </a:pPr>
            <a:fld id="{2CDED768-FB8C-4239-8E19-C8F9E6C798E5}"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DnDiag">
          <a:fgClr>
            <a:schemeClr val="bg1"/>
          </a:fgClr>
          <a:bgClr>
            <a:schemeClr val="bg1"/>
          </a:bgClr>
        </a:patt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573088" y="111125"/>
            <a:ext cx="8113712" cy="912813"/>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363663"/>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496E5E59-44CF-4EFF-8DFE-34B567C52354}" type="slidenum">
              <a:rPr lang="ru-RU"/>
              <a:pPr>
                <a:defRPr/>
              </a:pPr>
              <a:t>‹#›</a:t>
            </a:fld>
            <a:endParaRPr lang="ru-RU" dirty="0"/>
          </a:p>
        </p:txBody>
      </p:sp>
      <p:pic>
        <p:nvPicPr>
          <p:cNvPr id="1029" name="Рисунок 6"/>
          <p:cNvPicPr>
            <a:picLocks noChangeAspect="1"/>
          </p:cNvPicPr>
          <p:nvPr/>
        </p:nvPicPr>
        <p:blipFill>
          <a:blip r:embed="rId13" cstate="print"/>
          <a:srcRect/>
          <a:stretch>
            <a:fillRect/>
          </a:stretch>
        </p:blipFill>
        <p:spPr bwMode="auto">
          <a:xfrm>
            <a:off x="7991475" y="111125"/>
            <a:ext cx="1052513" cy="1052513"/>
          </a:xfrm>
          <a:prstGeom prst="rect">
            <a:avLst/>
          </a:prstGeom>
          <a:noFill/>
          <a:ln w="9525">
            <a:noFill/>
            <a:miter lim="800000"/>
            <a:headEnd/>
            <a:tailEnd/>
          </a:ln>
        </p:spPr>
      </p:pic>
      <p:sp>
        <p:nvSpPr>
          <p:cNvPr id="8" name="Прямоугольник 7"/>
          <p:cNvSpPr/>
          <p:nvPr/>
        </p:nvSpPr>
        <p:spPr>
          <a:xfrm>
            <a:off x="573088" y="1108075"/>
            <a:ext cx="7418387" cy="55563"/>
          </a:xfrm>
          <a:prstGeom prst="rect">
            <a:avLst/>
          </a:prstGeom>
          <a:solidFill>
            <a:srgbClr val="2685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prstClr val="white"/>
              </a:solidFill>
            </a:endParaRPr>
          </a:p>
        </p:txBody>
      </p:sp>
      <p:pic>
        <p:nvPicPr>
          <p:cNvPr id="1031" name="Объект 3"/>
          <p:cNvPicPr>
            <a:picLocks noChangeAspect="1"/>
          </p:cNvPicPr>
          <p:nvPr/>
        </p:nvPicPr>
        <p:blipFill>
          <a:blip r:embed="rId14" cstate="print"/>
          <a:srcRect/>
          <a:stretch>
            <a:fillRect/>
          </a:stretch>
        </p:blipFill>
        <p:spPr bwMode="auto">
          <a:xfrm>
            <a:off x="0" y="6689725"/>
            <a:ext cx="9144000" cy="168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07" r:id="rId1"/>
    <p:sldLayoutId id="2147484708" r:id="rId2"/>
    <p:sldLayoutId id="2147484709" r:id="rId3"/>
    <p:sldLayoutId id="2147484710" r:id="rId4"/>
    <p:sldLayoutId id="2147484711" r:id="rId5"/>
    <p:sldLayoutId id="2147484712" r:id="rId6"/>
    <p:sldLayoutId id="2147484713" r:id="rId7"/>
    <p:sldLayoutId id="2147484714" r:id="rId8"/>
    <p:sldLayoutId id="2147484715" r:id="rId9"/>
    <p:sldLayoutId id="2147484716" r:id="rId10"/>
    <p:sldLayoutId id="2147484717" r:id="rId11"/>
  </p:sldLayoutIdLst>
  <p:hf hdr="0" ftr="0" dt="0"/>
  <p:txStyles>
    <p:titleStyle>
      <a:lvl1pPr algn="l" rtl="0" eaLnBrk="0" fontAlgn="base" hangingPunct="0">
        <a:spcBef>
          <a:spcPct val="0"/>
        </a:spcBef>
        <a:spcAft>
          <a:spcPct val="0"/>
        </a:spcAft>
        <a:defRPr sz="32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200" b="1">
          <a:solidFill>
            <a:schemeClr val="tx1"/>
          </a:solidFill>
          <a:latin typeface="Arial" charset="0"/>
          <a:cs typeface="Arial" charset="0"/>
        </a:defRPr>
      </a:lvl2pPr>
      <a:lvl3pPr algn="l" rtl="0" eaLnBrk="0" fontAlgn="base" hangingPunct="0">
        <a:spcBef>
          <a:spcPct val="0"/>
        </a:spcBef>
        <a:spcAft>
          <a:spcPct val="0"/>
        </a:spcAft>
        <a:defRPr sz="3200" b="1">
          <a:solidFill>
            <a:schemeClr val="tx1"/>
          </a:solidFill>
          <a:latin typeface="Arial" charset="0"/>
          <a:cs typeface="Arial" charset="0"/>
        </a:defRPr>
      </a:lvl3pPr>
      <a:lvl4pPr algn="l" rtl="0" eaLnBrk="0" fontAlgn="base" hangingPunct="0">
        <a:spcBef>
          <a:spcPct val="0"/>
        </a:spcBef>
        <a:spcAft>
          <a:spcPct val="0"/>
        </a:spcAft>
        <a:defRPr sz="3200" b="1">
          <a:solidFill>
            <a:schemeClr val="tx1"/>
          </a:solidFill>
          <a:latin typeface="Arial" charset="0"/>
          <a:cs typeface="Arial" charset="0"/>
        </a:defRPr>
      </a:lvl4pPr>
      <a:lvl5pPr algn="l" rtl="0" eaLnBrk="0" fontAlgn="base" hangingPunct="0">
        <a:spcBef>
          <a:spcPct val="0"/>
        </a:spcBef>
        <a:spcAft>
          <a:spcPct val="0"/>
        </a:spcAft>
        <a:defRPr sz="3200" b="1">
          <a:solidFill>
            <a:schemeClr val="tx1"/>
          </a:solidFill>
          <a:latin typeface="Arial" charset="0"/>
          <a:cs typeface="Arial" charset="0"/>
        </a:defRPr>
      </a:lvl5pPr>
      <a:lvl6pPr marL="457200" algn="l" rtl="0" fontAlgn="base">
        <a:spcBef>
          <a:spcPct val="0"/>
        </a:spcBef>
        <a:spcAft>
          <a:spcPct val="0"/>
        </a:spcAft>
        <a:defRPr sz="3200" b="1">
          <a:solidFill>
            <a:schemeClr val="tx1"/>
          </a:solidFill>
          <a:latin typeface="Arial" charset="0"/>
          <a:cs typeface="Arial" charset="0"/>
        </a:defRPr>
      </a:lvl6pPr>
      <a:lvl7pPr marL="914400" algn="l" rtl="0" fontAlgn="base">
        <a:spcBef>
          <a:spcPct val="0"/>
        </a:spcBef>
        <a:spcAft>
          <a:spcPct val="0"/>
        </a:spcAft>
        <a:defRPr sz="3200" b="1">
          <a:solidFill>
            <a:schemeClr val="tx1"/>
          </a:solidFill>
          <a:latin typeface="Arial" charset="0"/>
          <a:cs typeface="Arial" charset="0"/>
        </a:defRPr>
      </a:lvl7pPr>
      <a:lvl8pPr marL="1371600" algn="l" rtl="0" fontAlgn="base">
        <a:spcBef>
          <a:spcPct val="0"/>
        </a:spcBef>
        <a:spcAft>
          <a:spcPct val="0"/>
        </a:spcAft>
        <a:defRPr sz="3200" b="1">
          <a:solidFill>
            <a:schemeClr val="tx1"/>
          </a:solidFill>
          <a:latin typeface="Arial" charset="0"/>
          <a:cs typeface="Arial" charset="0"/>
        </a:defRPr>
      </a:lvl8pPr>
      <a:lvl9pPr marL="1828800" algn="l" rtl="0" fontAlgn="base">
        <a:spcBef>
          <a:spcPct val="0"/>
        </a:spcBef>
        <a:spcAft>
          <a:spcPct val="0"/>
        </a:spcAft>
        <a:defRPr sz="32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ltDnDiag">
          <a:fgClr>
            <a:schemeClr val="bg1"/>
          </a:fgClr>
          <a:bgClr>
            <a:schemeClr val="bg1"/>
          </a:bgClr>
        </a:pattFill>
        <a:effectLst/>
      </p:bgPr>
    </p:bg>
    <p:spTree>
      <p:nvGrpSpPr>
        <p:cNvPr id="1" name=""/>
        <p:cNvGrpSpPr/>
        <p:nvPr/>
      </p:nvGrpSpPr>
      <p:grpSpPr>
        <a:xfrm>
          <a:off x="0" y="0"/>
          <a:ext cx="0" cy="0"/>
          <a:chOff x="0" y="0"/>
          <a:chExt cx="0" cy="0"/>
        </a:xfrm>
      </p:grpSpPr>
      <p:sp>
        <p:nvSpPr>
          <p:cNvPr id="13314" name="Заголовок 1"/>
          <p:cNvSpPr>
            <a:spLocks noGrp="1"/>
          </p:cNvSpPr>
          <p:nvPr>
            <p:ph type="title"/>
          </p:nvPr>
        </p:nvSpPr>
        <p:spPr bwMode="auto">
          <a:xfrm>
            <a:off x="573088" y="111125"/>
            <a:ext cx="8113712" cy="912813"/>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ru-RU" smtClean="0"/>
              <a:t>Образец заголовка</a:t>
            </a:r>
          </a:p>
        </p:txBody>
      </p:sp>
      <p:sp>
        <p:nvSpPr>
          <p:cNvPr id="13315" name="Текст 2"/>
          <p:cNvSpPr>
            <a:spLocks noGrp="1"/>
          </p:cNvSpPr>
          <p:nvPr>
            <p:ph type="body" idx="1"/>
          </p:nvPr>
        </p:nvSpPr>
        <p:spPr bwMode="auto">
          <a:xfrm>
            <a:off x="457200" y="1363663"/>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DD385957-5252-48BA-B02E-E1F782A8B899}" type="slidenum">
              <a:rPr lang="ru-RU"/>
              <a:pPr>
                <a:defRPr/>
              </a:pPr>
              <a:t>‹#›</a:t>
            </a:fld>
            <a:endParaRPr lang="ru-RU" dirty="0"/>
          </a:p>
        </p:txBody>
      </p:sp>
      <p:pic>
        <p:nvPicPr>
          <p:cNvPr id="13317" name="Рисунок 6"/>
          <p:cNvPicPr>
            <a:picLocks noChangeAspect="1"/>
          </p:cNvPicPr>
          <p:nvPr/>
        </p:nvPicPr>
        <p:blipFill>
          <a:blip r:embed="rId13" cstate="print"/>
          <a:srcRect/>
          <a:stretch>
            <a:fillRect/>
          </a:stretch>
        </p:blipFill>
        <p:spPr bwMode="auto">
          <a:xfrm>
            <a:off x="7991475" y="111125"/>
            <a:ext cx="1052513" cy="1052513"/>
          </a:xfrm>
          <a:prstGeom prst="rect">
            <a:avLst/>
          </a:prstGeom>
          <a:noFill/>
          <a:ln w="9525">
            <a:noFill/>
            <a:miter lim="800000"/>
            <a:headEnd/>
            <a:tailEnd/>
          </a:ln>
        </p:spPr>
      </p:pic>
      <p:sp>
        <p:nvSpPr>
          <p:cNvPr id="8" name="Прямоугольник 7"/>
          <p:cNvSpPr/>
          <p:nvPr/>
        </p:nvSpPr>
        <p:spPr>
          <a:xfrm>
            <a:off x="573088" y="1108075"/>
            <a:ext cx="7418387" cy="55563"/>
          </a:xfrm>
          <a:prstGeom prst="rect">
            <a:avLst/>
          </a:prstGeom>
          <a:solidFill>
            <a:srgbClr val="2685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prstClr val="white"/>
              </a:solidFill>
            </a:endParaRPr>
          </a:p>
        </p:txBody>
      </p:sp>
      <p:pic>
        <p:nvPicPr>
          <p:cNvPr id="13319" name="Объект 3"/>
          <p:cNvPicPr>
            <a:picLocks noChangeAspect="1"/>
          </p:cNvPicPr>
          <p:nvPr/>
        </p:nvPicPr>
        <p:blipFill>
          <a:blip r:embed="rId14" cstate="print"/>
          <a:srcRect/>
          <a:stretch>
            <a:fillRect/>
          </a:stretch>
        </p:blipFill>
        <p:spPr bwMode="auto">
          <a:xfrm>
            <a:off x="0" y="6689725"/>
            <a:ext cx="9144000" cy="168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18" r:id="rId1"/>
    <p:sldLayoutId id="2147484719" r:id="rId2"/>
    <p:sldLayoutId id="2147484720" r:id="rId3"/>
    <p:sldLayoutId id="2147484721" r:id="rId4"/>
    <p:sldLayoutId id="2147484722" r:id="rId5"/>
    <p:sldLayoutId id="2147484723" r:id="rId6"/>
    <p:sldLayoutId id="2147484724" r:id="rId7"/>
    <p:sldLayoutId id="2147484725" r:id="rId8"/>
    <p:sldLayoutId id="2147484726" r:id="rId9"/>
    <p:sldLayoutId id="2147484727" r:id="rId10"/>
    <p:sldLayoutId id="2147484728" r:id="rId11"/>
  </p:sldLayoutIdLst>
  <p:hf hdr="0" ftr="0" dt="0"/>
  <p:txStyles>
    <p:titleStyle>
      <a:lvl1pPr algn="l" rtl="0" eaLnBrk="0" fontAlgn="base" hangingPunct="0">
        <a:spcBef>
          <a:spcPct val="0"/>
        </a:spcBef>
        <a:spcAft>
          <a:spcPct val="0"/>
        </a:spcAft>
        <a:defRPr sz="32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200" b="1">
          <a:solidFill>
            <a:schemeClr val="tx1"/>
          </a:solidFill>
          <a:latin typeface="Arial" charset="0"/>
          <a:cs typeface="Arial" charset="0"/>
        </a:defRPr>
      </a:lvl2pPr>
      <a:lvl3pPr algn="l" rtl="0" eaLnBrk="0" fontAlgn="base" hangingPunct="0">
        <a:spcBef>
          <a:spcPct val="0"/>
        </a:spcBef>
        <a:spcAft>
          <a:spcPct val="0"/>
        </a:spcAft>
        <a:defRPr sz="3200" b="1">
          <a:solidFill>
            <a:schemeClr val="tx1"/>
          </a:solidFill>
          <a:latin typeface="Arial" charset="0"/>
          <a:cs typeface="Arial" charset="0"/>
        </a:defRPr>
      </a:lvl3pPr>
      <a:lvl4pPr algn="l" rtl="0" eaLnBrk="0" fontAlgn="base" hangingPunct="0">
        <a:spcBef>
          <a:spcPct val="0"/>
        </a:spcBef>
        <a:spcAft>
          <a:spcPct val="0"/>
        </a:spcAft>
        <a:defRPr sz="3200" b="1">
          <a:solidFill>
            <a:schemeClr val="tx1"/>
          </a:solidFill>
          <a:latin typeface="Arial" charset="0"/>
          <a:cs typeface="Arial" charset="0"/>
        </a:defRPr>
      </a:lvl4pPr>
      <a:lvl5pPr algn="l" rtl="0" eaLnBrk="0" fontAlgn="base" hangingPunct="0">
        <a:spcBef>
          <a:spcPct val="0"/>
        </a:spcBef>
        <a:spcAft>
          <a:spcPct val="0"/>
        </a:spcAft>
        <a:defRPr sz="3200" b="1">
          <a:solidFill>
            <a:schemeClr val="tx1"/>
          </a:solidFill>
          <a:latin typeface="Arial" charset="0"/>
          <a:cs typeface="Arial" charset="0"/>
        </a:defRPr>
      </a:lvl5pPr>
      <a:lvl6pPr marL="457200" algn="l" rtl="0" fontAlgn="base">
        <a:spcBef>
          <a:spcPct val="0"/>
        </a:spcBef>
        <a:spcAft>
          <a:spcPct val="0"/>
        </a:spcAft>
        <a:defRPr sz="3200" b="1">
          <a:solidFill>
            <a:schemeClr val="tx1"/>
          </a:solidFill>
          <a:latin typeface="Arial" charset="0"/>
          <a:cs typeface="Arial" charset="0"/>
        </a:defRPr>
      </a:lvl6pPr>
      <a:lvl7pPr marL="914400" algn="l" rtl="0" fontAlgn="base">
        <a:spcBef>
          <a:spcPct val="0"/>
        </a:spcBef>
        <a:spcAft>
          <a:spcPct val="0"/>
        </a:spcAft>
        <a:defRPr sz="3200" b="1">
          <a:solidFill>
            <a:schemeClr val="tx1"/>
          </a:solidFill>
          <a:latin typeface="Arial" charset="0"/>
          <a:cs typeface="Arial" charset="0"/>
        </a:defRPr>
      </a:lvl7pPr>
      <a:lvl8pPr marL="1371600" algn="l" rtl="0" fontAlgn="base">
        <a:spcBef>
          <a:spcPct val="0"/>
        </a:spcBef>
        <a:spcAft>
          <a:spcPct val="0"/>
        </a:spcAft>
        <a:defRPr sz="3200" b="1">
          <a:solidFill>
            <a:schemeClr val="tx1"/>
          </a:solidFill>
          <a:latin typeface="Arial" charset="0"/>
          <a:cs typeface="Arial" charset="0"/>
        </a:defRPr>
      </a:lvl8pPr>
      <a:lvl9pPr marL="1828800" algn="l" rtl="0" fontAlgn="base">
        <a:spcBef>
          <a:spcPct val="0"/>
        </a:spcBef>
        <a:spcAft>
          <a:spcPct val="0"/>
        </a:spcAft>
        <a:defRPr sz="32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pattFill prst="ltDnDiag">
          <a:fgClr>
            <a:schemeClr val="bg1"/>
          </a:fgClr>
          <a:bgClr>
            <a:schemeClr val="bg1"/>
          </a:bgClr>
        </a:pattFill>
        <a:effectLst/>
      </p:bgPr>
    </p:bg>
    <p:spTree>
      <p:nvGrpSpPr>
        <p:cNvPr id="1" name=""/>
        <p:cNvGrpSpPr/>
        <p:nvPr/>
      </p:nvGrpSpPr>
      <p:grpSpPr>
        <a:xfrm>
          <a:off x="0" y="0"/>
          <a:ext cx="0" cy="0"/>
          <a:chOff x="0" y="0"/>
          <a:chExt cx="0" cy="0"/>
        </a:xfrm>
      </p:grpSpPr>
      <p:sp>
        <p:nvSpPr>
          <p:cNvPr id="25602" name="Заголовок 1"/>
          <p:cNvSpPr>
            <a:spLocks noGrp="1"/>
          </p:cNvSpPr>
          <p:nvPr>
            <p:ph type="title"/>
          </p:nvPr>
        </p:nvSpPr>
        <p:spPr bwMode="auto">
          <a:xfrm>
            <a:off x="573088" y="111125"/>
            <a:ext cx="8113712" cy="912813"/>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ru-RU" smtClean="0"/>
              <a:t>Образец заголовка</a:t>
            </a:r>
          </a:p>
        </p:txBody>
      </p:sp>
      <p:sp>
        <p:nvSpPr>
          <p:cNvPr id="25603" name="Текст 2"/>
          <p:cNvSpPr>
            <a:spLocks noGrp="1"/>
          </p:cNvSpPr>
          <p:nvPr>
            <p:ph type="body" idx="1"/>
          </p:nvPr>
        </p:nvSpPr>
        <p:spPr bwMode="auto">
          <a:xfrm>
            <a:off x="457200" y="1363663"/>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E3A304F6-ED90-4D3E-B384-AD2A4FA077D8}" type="slidenum">
              <a:rPr lang="ru-RU"/>
              <a:pPr>
                <a:defRPr/>
              </a:pPr>
              <a:t>‹#›</a:t>
            </a:fld>
            <a:endParaRPr lang="ru-RU" dirty="0"/>
          </a:p>
        </p:txBody>
      </p:sp>
      <p:pic>
        <p:nvPicPr>
          <p:cNvPr id="25605" name="Рисунок 6"/>
          <p:cNvPicPr>
            <a:picLocks noChangeAspect="1"/>
          </p:cNvPicPr>
          <p:nvPr/>
        </p:nvPicPr>
        <p:blipFill>
          <a:blip r:embed="rId13" cstate="print"/>
          <a:srcRect/>
          <a:stretch>
            <a:fillRect/>
          </a:stretch>
        </p:blipFill>
        <p:spPr bwMode="auto">
          <a:xfrm>
            <a:off x="7991475" y="111125"/>
            <a:ext cx="1052513" cy="1052513"/>
          </a:xfrm>
          <a:prstGeom prst="rect">
            <a:avLst/>
          </a:prstGeom>
          <a:noFill/>
          <a:ln w="9525">
            <a:noFill/>
            <a:miter lim="800000"/>
            <a:headEnd/>
            <a:tailEnd/>
          </a:ln>
        </p:spPr>
      </p:pic>
      <p:sp>
        <p:nvSpPr>
          <p:cNvPr id="8" name="Прямоугольник 7"/>
          <p:cNvSpPr/>
          <p:nvPr/>
        </p:nvSpPr>
        <p:spPr>
          <a:xfrm>
            <a:off x="573088" y="1108075"/>
            <a:ext cx="7418387" cy="55563"/>
          </a:xfrm>
          <a:prstGeom prst="rect">
            <a:avLst/>
          </a:prstGeom>
          <a:solidFill>
            <a:srgbClr val="2685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prstClr val="white"/>
              </a:solidFill>
            </a:endParaRPr>
          </a:p>
        </p:txBody>
      </p:sp>
      <p:pic>
        <p:nvPicPr>
          <p:cNvPr id="25607" name="Объект 3"/>
          <p:cNvPicPr>
            <a:picLocks noChangeAspect="1"/>
          </p:cNvPicPr>
          <p:nvPr/>
        </p:nvPicPr>
        <p:blipFill>
          <a:blip r:embed="rId14" cstate="print"/>
          <a:srcRect/>
          <a:stretch>
            <a:fillRect/>
          </a:stretch>
        </p:blipFill>
        <p:spPr bwMode="auto">
          <a:xfrm>
            <a:off x="0" y="6689725"/>
            <a:ext cx="9144000" cy="168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hf hdr="0" ftr="0" dt="0"/>
  <p:txStyles>
    <p:titleStyle>
      <a:lvl1pPr algn="l" rtl="0" eaLnBrk="0" fontAlgn="base" hangingPunct="0">
        <a:spcBef>
          <a:spcPct val="0"/>
        </a:spcBef>
        <a:spcAft>
          <a:spcPct val="0"/>
        </a:spcAft>
        <a:defRPr sz="32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200" b="1">
          <a:solidFill>
            <a:schemeClr val="tx1"/>
          </a:solidFill>
          <a:latin typeface="Arial" charset="0"/>
          <a:cs typeface="Arial" charset="0"/>
        </a:defRPr>
      </a:lvl2pPr>
      <a:lvl3pPr algn="l" rtl="0" eaLnBrk="0" fontAlgn="base" hangingPunct="0">
        <a:spcBef>
          <a:spcPct val="0"/>
        </a:spcBef>
        <a:spcAft>
          <a:spcPct val="0"/>
        </a:spcAft>
        <a:defRPr sz="3200" b="1">
          <a:solidFill>
            <a:schemeClr val="tx1"/>
          </a:solidFill>
          <a:latin typeface="Arial" charset="0"/>
          <a:cs typeface="Arial" charset="0"/>
        </a:defRPr>
      </a:lvl3pPr>
      <a:lvl4pPr algn="l" rtl="0" eaLnBrk="0" fontAlgn="base" hangingPunct="0">
        <a:spcBef>
          <a:spcPct val="0"/>
        </a:spcBef>
        <a:spcAft>
          <a:spcPct val="0"/>
        </a:spcAft>
        <a:defRPr sz="3200" b="1">
          <a:solidFill>
            <a:schemeClr val="tx1"/>
          </a:solidFill>
          <a:latin typeface="Arial" charset="0"/>
          <a:cs typeface="Arial" charset="0"/>
        </a:defRPr>
      </a:lvl4pPr>
      <a:lvl5pPr algn="l" rtl="0" eaLnBrk="0" fontAlgn="base" hangingPunct="0">
        <a:spcBef>
          <a:spcPct val="0"/>
        </a:spcBef>
        <a:spcAft>
          <a:spcPct val="0"/>
        </a:spcAft>
        <a:defRPr sz="3200" b="1">
          <a:solidFill>
            <a:schemeClr val="tx1"/>
          </a:solidFill>
          <a:latin typeface="Arial" charset="0"/>
          <a:cs typeface="Arial" charset="0"/>
        </a:defRPr>
      </a:lvl5pPr>
      <a:lvl6pPr marL="457200" algn="l" rtl="0" fontAlgn="base">
        <a:spcBef>
          <a:spcPct val="0"/>
        </a:spcBef>
        <a:spcAft>
          <a:spcPct val="0"/>
        </a:spcAft>
        <a:defRPr sz="3200" b="1">
          <a:solidFill>
            <a:schemeClr val="tx1"/>
          </a:solidFill>
          <a:latin typeface="Arial" charset="0"/>
          <a:cs typeface="Arial" charset="0"/>
        </a:defRPr>
      </a:lvl6pPr>
      <a:lvl7pPr marL="914400" algn="l" rtl="0" fontAlgn="base">
        <a:spcBef>
          <a:spcPct val="0"/>
        </a:spcBef>
        <a:spcAft>
          <a:spcPct val="0"/>
        </a:spcAft>
        <a:defRPr sz="3200" b="1">
          <a:solidFill>
            <a:schemeClr val="tx1"/>
          </a:solidFill>
          <a:latin typeface="Arial" charset="0"/>
          <a:cs typeface="Arial" charset="0"/>
        </a:defRPr>
      </a:lvl7pPr>
      <a:lvl8pPr marL="1371600" algn="l" rtl="0" fontAlgn="base">
        <a:spcBef>
          <a:spcPct val="0"/>
        </a:spcBef>
        <a:spcAft>
          <a:spcPct val="0"/>
        </a:spcAft>
        <a:defRPr sz="3200" b="1">
          <a:solidFill>
            <a:schemeClr val="tx1"/>
          </a:solidFill>
          <a:latin typeface="Arial" charset="0"/>
          <a:cs typeface="Arial" charset="0"/>
        </a:defRPr>
      </a:lvl8pPr>
      <a:lvl9pPr marL="1828800" algn="l" rtl="0" fontAlgn="base">
        <a:spcBef>
          <a:spcPct val="0"/>
        </a:spcBef>
        <a:spcAft>
          <a:spcPct val="0"/>
        </a:spcAft>
        <a:defRPr sz="32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ltDnDiag">
          <a:fgClr>
            <a:schemeClr val="bg1"/>
          </a:fgClr>
          <a:bgClr>
            <a:schemeClr val="bg1"/>
          </a:bgClr>
        </a:pattFill>
        <a:effectLst/>
      </p:bgPr>
    </p:bg>
    <p:spTree>
      <p:nvGrpSpPr>
        <p:cNvPr id="1" name=""/>
        <p:cNvGrpSpPr/>
        <p:nvPr/>
      </p:nvGrpSpPr>
      <p:grpSpPr>
        <a:xfrm>
          <a:off x="0" y="0"/>
          <a:ext cx="0" cy="0"/>
          <a:chOff x="0" y="0"/>
          <a:chExt cx="0" cy="0"/>
        </a:xfrm>
      </p:grpSpPr>
      <p:sp>
        <p:nvSpPr>
          <p:cNvPr id="37890" name="Заголовок 1"/>
          <p:cNvSpPr>
            <a:spLocks noGrp="1"/>
          </p:cNvSpPr>
          <p:nvPr>
            <p:ph type="title"/>
          </p:nvPr>
        </p:nvSpPr>
        <p:spPr bwMode="auto">
          <a:xfrm>
            <a:off x="815975" y="490538"/>
            <a:ext cx="7343775" cy="1109662"/>
          </a:xfrm>
          <a:prstGeom prst="rect">
            <a:avLst/>
          </a:prstGeom>
          <a:noFill/>
          <a:ln w="9525">
            <a:noFill/>
            <a:miter lim="800000"/>
            <a:headEnd/>
            <a:tailEnd/>
          </a:ln>
        </p:spPr>
        <p:txBody>
          <a:bodyPr vert="horz" wrap="square" lIns="91424" tIns="45712" rIns="91424" bIns="45712" numCol="1" anchor="ctr" anchorCtr="0" compatLnSpc="1">
            <a:prstTxWarp prst="textNoShape">
              <a:avLst/>
            </a:prstTxWarp>
          </a:bodyPr>
          <a:lstStyle/>
          <a:p>
            <a:pPr lvl="0"/>
            <a:r>
              <a:rPr lang="ru-RU" smtClean="0"/>
              <a:t>Образец заголовка</a:t>
            </a:r>
          </a:p>
        </p:txBody>
      </p:sp>
      <p:sp>
        <p:nvSpPr>
          <p:cNvPr id="37891" name="Текст 2"/>
          <p:cNvSpPr>
            <a:spLocks noGrp="1"/>
          </p:cNvSpPr>
          <p:nvPr>
            <p:ph type="body" idx="1"/>
          </p:nvPr>
        </p:nvSpPr>
        <p:spPr bwMode="auto">
          <a:xfrm>
            <a:off x="815975" y="1600200"/>
            <a:ext cx="7343775" cy="4835525"/>
          </a:xfrm>
          <a:prstGeom prst="rect">
            <a:avLst/>
          </a:prstGeom>
          <a:noFill/>
          <a:ln w="9525">
            <a:noFill/>
            <a:miter lim="800000"/>
            <a:headEnd/>
            <a:tailEnd/>
          </a:ln>
        </p:spPr>
        <p:txBody>
          <a:bodyPr vert="horz" wrap="square" lIns="91424" tIns="45712" rIns="91424" bIns="45712"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24" tIns="45712" rIns="91424" bIns="45712" rtlCol="0" anchor="ctr"/>
          <a:lstStyle>
            <a:lvl1pPr algn="l">
              <a:defRPr sz="1200">
                <a:solidFill>
                  <a:schemeClr val="tx1">
                    <a:tint val="75000"/>
                  </a:schemeClr>
                </a:solidFill>
                <a:latin typeface="Arial" pitchFamily="34" charset="0"/>
              </a:defRPr>
            </a:lvl1pPr>
          </a:lstStyle>
          <a:p>
            <a:pPr>
              <a:defRPr/>
            </a:pPr>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24" tIns="45712" rIns="91424" bIns="45712" rtlCol="0" anchor="ctr"/>
          <a:lstStyle>
            <a:lvl1pPr algn="ctr">
              <a:defRPr sz="1200">
                <a:solidFill>
                  <a:schemeClr val="tx1">
                    <a:tint val="75000"/>
                  </a:schemeClr>
                </a:solidFill>
                <a:latin typeface="Arial" pitchFamily="34" charset="0"/>
              </a:defRPr>
            </a:lvl1pPr>
          </a:lstStyle>
          <a:p>
            <a:pPr>
              <a:defRPr/>
            </a:pPr>
            <a:endParaRPr lang="ru-RU" dirty="0"/>
          </a:p>
        </p:txBody>
      </p:sp>
      <p:sp>
        <p:nvSpPr>
          <p:cNvPr id="6" name="Номер слайда 5"/>
          <p:cNvSpPr>
            <a:spLocks noGrp="1"/>
          </p:cNvSpPr>
          <p:nvPr>
            <p:ph type="sldNum" sz="quarter" idx="4"/>
          </p:nvPr>
        </p:nvSpPr>
        <p:spPr>
          <a:xfrm>
            <a:off x="8324850" y="6042025"/>
            <a:ext cx="619125" cy="631825"/>
          </a:xfrm>
          <a:prstGeom prst="rect">
            <a:avLst/>
          </a:prstGeom>
        </p:spPr>
        <p:txBody>
          <a:bodyPr vert="horz" lIns="91424" tIns="45712" rIns="91424" bIns="45712" rtlCol="0" anchor="ctr">
            <a:normAutofit/>
          </a:bodyPr>
          <a:lstStyle>
            <a:lvl1pPr algn="ctr">
              <a:lnSpc>
                <a:spcPts val="2104"/>
              </a:lnSpc>
              <a:defRPr sz="2400" smtClean="0">
                <a:solidFill>
                  <a:schemeClr val="bg1"/>
                </a:solidFill>
                <a:latin typeface="Arial" pitchFamily="34" charset="0"/>
              </a:defRPr>
            </a:lvl1pPr>
          </a:lstStyle>
          <a:p>
            <a:pPr>
              <a:defRPr/>
            </a:pPr>
            <a:fld id="{69765679-BEBA-4483-A580-85B94F47C386}"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4740" r:id="rId1"/>
    <p:sldLayoutId id="2147484741" r:id="rId2"/>
    <p:sldLayoutId id="2147484742" r:id="rId3"/>
    <p:sldLayoutId id="2147484743" r:id="rId4"/>
    <p:sldLayoutId id="2147484744" r:id="rId5"/>
    <p:sldLayoutId id="2147484706" r:id="rId6"/>
    <p:sldLayoutId id="2147484745" r:id="rId7"/>
    <p:sldLayoutId id="2147484746" r:id="rId8"/>
    <p:sldLayoutId id="2147484705" r:id="rId9"/>
    <p:sldLayoutId id="2147484704" r:id="rId10"/>
    <p:sldLayoutId id="2147484703" r:id="rId11"/>
    <p:sldLayoutId id="2147484702" r:id="rId12"/>
  </p:sldLayoutIdLst>
  <p:hf hdr="0" ftr="0" dt="0"/>
  <p:txStyles>
    <p:titleStyle>
      <a:lvl1pPr algn="l" defTabSz="912813" rtl="0" fontAlgn="base">
        <a:lnSpc>
          <a:spcPts val="4563"/>
        </a:lnSpc>
        <a:spcBef>
          <a:spcPct val="0"/>
        </a:spcBef>
        <a:spcAft>
          <a:spcPct val="0"/>
        </a:spcAft>
        <a:defRPr sz="3700" b="1" kern="1200">
          <a:solidFill>
            <a:srgbClr val="005AA9"/>
          </a:solidFill>
          <a:latin typeface="+mj-lt"/>
          <a:ea typeface="+mj-ea"/>
          <a:cs typeface="+mj-cs"/>
        </a:defRPr>
      </a:lvl1pPr>
      <a:lvl2pPr algn="l" defTabSz="912813" rtl="0" fontAlgn="base">
        <a:lnSpc>
          <a:spcPts val="4563"/>
        </a:lnSpc>
        <a:spcBef>
          <a:spcPct val="0"/>
        </a:spcBef>
        <a:spcAft>
          <a:spcPct val="0"/>
        </a:spcAft>
        <a:defRPr sz="3700" b="1">
          <a:solidFill>
            <a:srgbClr val="005AA9"/>
          </a:solidFill>
          <a:latin typeface="Calibri" pitchFamily="34" charset="0"/>
        </a:defRPr>
      </a:lvl2pPr>
      <a:lvl3pPr algn="l" defTabSz="912813" rtl="0" fontAlgn="base">
        <a:lnSpc>
          <a:spcPts val="4563"/>
        </a:lnSpc>
        <a:spcBef>
          <a:spcPct val="0"/>
        </a:spcBef>
        <a:spcAft>
          <a:spcPct val="0"/>
        </a:spcAft>
        <a:defRPr sz="3700" b="1">
          <a:solidFill>
            <a:srgbClr val="005AA9"/>
          </a:solidFill>
          <a:latin typeface="Calibri" pitchFamily="34" charset="0"/>
        </a:defRPr>
      </a:lvl3pPr>
      <a:lvl4pPr algn="l" defTabSz="912813" rtl="0" fontAlgn="base">
        <a:lnSpc>
          <a:spcPts val="4563"/>
        </a:lnSpc>
        <a:spcBef>
          <a:spcPct val="0"/>
        </a:spcBef>
        <a:spcAft>
          <a:spcPct val="0"/>
        </a:spcAft>
        <a:defRPr sz="3700" b="1">
          <a:solidFill>
            <a:srgbClr val="005AA9"/>
          </a:solidFill>
          <a:latin typeface="Calibri" pitchFamily="34" charset="0"/>
        </a:defRPr>
      </a:lvl4pPr>
      <a:lvl5pPr algn="l" defTabSz="912813" rtl="0" fontAlgn="base">
        <a:lnSpc>
          <a:spcPts val="4563"/>
        </a:lnSpc>
        <a:spcBef>
          <a:spcPct val="0"/>
        </a:spcBef>
        <a:spcAft>
          <a:spcPct val="0"/>
        </a:spcAft>
        <a:defRPr sz="3700" b="1">
          <a:solidFill>
            <a:srgbClr val="005AA9"/>
          </a:solidFill>
          <a:latin typeface="Calibri" pitchFamily="34" charset="0"/>
        </a:defRPr>
      </a:lvl5pPr>
      <a:lvl6pPr marL="457200" algn="l" defTabSz="912813" rtl="0" fontAlgn="base">
        <a:lnSpc>
          <a:spcPts val="4563"/>
        </a:lnSpc>
        <a:spcBef>
          <a:spcPct val="0"/>
        </a:spcBef>
        <a:spcAft>
          <a:spcPct val="0"/>
        </a:spcAft>
        <a:defRPr sz="3700" b="1">
          <a:solidFill>
            <a:srgbClr val="005AA9"/>
          </a:solidFill>
          <a:latin typeface="Calibri" pitchFamily="34" charset="0"/>
        </a:defRPr>
      </a:lvl6pPr>
      <a:lvl7pPr marL="914400" algn="l" defTabSz="912813" rtl="0" fontAlgn="base">
        <a:lnSpc>
          <a:spcPts val="4563"/>
        </a:lnSpc>
        <a:spcBef>
          <a:spcPct val="0"/>
        </a:spcBef>
        <a:spcAft>
          <a:spcPct val="0"/>
        </a:spcAft>
        <a:defRPr sz="3700" b="1">
          <a:solidFill>
            <a:srgbClr val="005AA9"/>
          </a:solidFill>
          <a:latin typeface="Calibri" pitchFamily="34" charset="0"/>
        </a:defRPr>
      </a:lvl7pPr>
      <a:lvl8pPr marL="1371600" algn="l" defTabSz="912813" rtl="0" fontAlgn="base">
        <a:lnSpc>
          <a:spcPts val="4563"/>
        </a:lnSpc>
        <a:spcBef>
          <a:spcPct val="0"/>
        </a:spcBef>
        <a:spcAft>
          <a:spcPct val="0"/>
        </a:spcAft>
        <a:defRPr sz="3700" b="1">
          <a:solidFill>
            <a:srgbClr val="005AA9"/>
          </a:solidFill>
          <a:latin typeface="Calibri" pitchFamily="34" charset="0"/>
        </a:defRPr>
      </a:lvl8pPr>
      <a:lvl9pPr marL="1828800" algn="l" defTabSz="912813" rtl="0" fontAlgn="base">
        <a:lnSpc>
          <a:spcPts val="4563"/>
        </a:lnSpc>
        <a:spcBef>
          <a:spcPct val="0"/>
        </a:spcBef>
        <a:spcAft>
          <a:spcPct val="0"/>
        </a:spcAft>
        <a:defRPr sz="3700" b="1">
          <a:solidFill>
            <a:srgbClr val="005AA9"/>
          </a:solidFill>
          <a:latin typeface="Calibri" pitchFamily="34" charset="0"/>
        </a:defRPr>
      </a:lvl9pPr>
    </p:titleStyle>
    <p:bodyStyle>
      <a:lvl1pPr marL="317500" algn="l" defTabSz="912813" rtl="0" fontAlgn="base">
        <a:spcBef>
          <a:spcPct val="20000"/>
        </a:spcBef>
        <a:spcAft>
          <a:spcPct val="0"/>
        </a:spcAft>
        <a:buFont typeface="+mj-lt"/>
        <a:defRPr sz="3200" kern="1200">
          <a:solidFill>
            <a:srgbClr val="005AA9"/>
          </a:solidFill>
          <a:latin typeface="+mj-lt"/>
          <a:ea typeface="+mn-ea"/>
          <a:cs typeface="+mn-cs"/>
        </a:defRPr>
      </a:lvl1pPr>
      <a:lvl2pPr marL="317500" algn="l" defTabSz="912813" rtl="0" fontAlgn="base">
        <a:spcBef>
          <a:spcPct val="20000"/>
        </a:spcBef>
        <a:spcAft>
          <a:spcPct val="0"/>
        </a:spcAft>
        <a:buFont typeface="Arial" charset="0"/>
        <a:defRPr sz="2100" kern="1200">
          <a:solidFill>
            <a:srgbClr val="504F53"/>
          </a:solidFill>
          <a:latin typeface="+mj-lt"/>
          <a:ea typeface="+mn-ea"/>
          <a:cs typeface="+mn-cs"/>
        </a:defRPr>
      </a:lvl2pPr>
      <a:lvl3pPr marL="623888" indent="-227013" algn="l" defTabSz="912813" rtl="0" fontAlgn="base">
        <a:spcBef>
          <a:spcPct val="20000"/>
        </a:spcBef>
        <a:spcAft>
          <a:spcPct val="0"/>
        </a:spcAft>
        <a:buFont typeface="Arial" charset="0"/>
        <a:buChar char="•"/>
        <a:defRPr sz="2100" kern="1200">
          <a:solidFill>
            <a:srgbClr val="504F53"/>
          </a:solidFill>
          <a:latin typeface="+mj-lt"/>
          <a:ea typeface="+mn-ea"/>
          <a:cs typeface="+mn-cs"/>
        </a:defRPr>
      </a:lvl3pPr>
      <a:lvl4pPr indent="314325" algn="just" defTabSz="912813" rtl="0" fontAlgn="base">
        <a:lnSpc>
          <a:spcPts val="1575"/>
        </a:lnSpc>
        <a:spcBef>
          <a:spcPts val="350"/>
        </a:spcBef>
        <a:spcAft>
          <a:spcPct val="0"/>
        </a:spcAft>
        <a:buFont typeface="Arial" charset="0"/>
        <a:defRPr sz="1400" kern="1200">
          <a:solidFill>
            <a:srgbClr val="504F53"/>
          </a:solidFill>
          <a:latin typeface="+mj-lt"/>
          <a:ea typeface="+mn-ea"/>
          <a:cs typeface="+mn-cs"/>
        </a:defRPr>
      </a:lvl4pPr>
      <a:lvl5pPr marL="1257300" algn="l" defTabSz="912813" rtl="0" fontAlgn="base">
        <a:lnSpc>
          <a:spcPts val="1575"/>
        </a:lnSpc>
        <a:spcBef>
          <a:spcPts val="350"/>
        </a:spcBef>
        <a:spcAft>
          <a:spcPct val="0"/>
        </a:spcAft>
        <a:buFont typeface="Arial" charset="0"/>
        <a:defRPr sz="1200" kern="1200">
          <a:solidFill>
            <a:srgbClr val="8D8C90"/>
          </a:solidFill>
          <a:latin typeface="+mj-lt"/>
          <a:ea typeface="+mn-ea"/>
          <a:cs typeface="+mn-cs"/>
        </a:defRPr>
      </a:lvl5pPr>
      <a:lvl6pPr marL="2514156"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ctrTitle"/>
          </p:nvPr>
        </p:nvSpPr>
        <p:spPr>
          <a:xfrm>
            <a:off x="423989" y="2204864"/>
            <a:ext cx="8424936" cy="2232248"/>
          </a:xfrm>
        </p:spPr>
        <p:txBody>
          <a:bodyPr>
            <a:noAutofit/>
          </a:bodyPr>
          <a:lstStyle/>
          <a:p>
            <a:pPr algn="ctr"/>
            <a:r>
              <a:rPr lang="ru-RU" sz="4000" b="0" dirty="0" smtClean="0"/>
              <a:t>«</a:t>
            </a:r>
            <a:r>
              <a:rPr lang="ru-RU" sz="4000" dirty="0"/>
              <a:t>Актуальные вопросы применения </a:t>
            </a:r>
            <a:r>
              <a:rPr lang="ru-RU" sz="4000" dirty="0" smtClean="0"/>
              <a:t>Авто УСН</a:t>
            </a:r>
            <a:r>
              <a:rPr lang="ru-RU" sz="4000" b="0" dirty="0" smtClean="0"/>
              <a:t>». </a:t>
            </a:r>
            <a:r>
              <a:rPr lang="ru-RU" sz="4000" b="0" dirty="0"/>
              <a:t/>
            </a:r>
            <a:br>
              <a:rPr lang="ru-RU" sz="4000" b="0" dirty="0"/>
            </a:br>
            <a:endParaRPr lang="ru-RU" sz="4000" i="1" dirty="0" smtClean="0">
              <a:latin typeface="Arial Narrow" panose="020B0606020202030204" pitchFamily="34" charset="0"/>
              <a:cs typeface="Arial" pitchFamily="34" charset="0"/>
            </a:endParaRPr>
          </a:p>
        </p:txBody>
      </p:sp>
      <p:sp>
        <p:nvSpPr>
          <p:cNvPr id="3" name="Заголовок 3"/>
          <p:cNvSpPr txBox="1">
            <a:spLocks/>
          </p:cNvSpPr>
          <p:nvPr/>
        </p:nvSpPr>
        <p:spPr bwMode="auto">
          <a:xfrm>
            <a:off x="1187624" y="5596377"/>
            <a:ext cx="7772400" cy="857397"/>
          </a:xfrm>
          <a:prstGeom prst="rect">
            <a:avLst/>
          </a:prstGeom>
          <a:noFill/>
          <a:ln w="9525">
            <a:noFill/>
            <a:miter lim="800000"/>
            <a:headEnd/>
            <a:tailEnd/>
          </a:ln>
        </p:spPr>
        <p:txBody>
          <a:bodyPr vert="horz" wrap="square" lIns="91424" tIns="45712" rIns="91424" bIns="45712" numCol="1" anchor="ctr" anchorCtr="0" compatLnSpc="1">
            <a:prstTxWarp prst="textNoShape">
              <a:avLst/>
            </a:prstTxWarp>
            <a:noAutofit/>
          </a:bodyPr>
          <a:lstStyle>
            <a:lvl1pPr algn="l" defTabSz="912813" rtl="0" fontAlgn="base">
              <a:lnSpc>
                <a:spcPts val="4563"/>
              </a:lnSpc>
              <a:spcBef>
                <a:spcPct val="0"/>
              </a:spcBef>
              <a:spcAft>
                <a:spcPct val="0"/>
              </a:spcAft>
              <a:defRPr sz="5000" b="1" kern="1200">
                <a:solidFill>
                  <a:schemeClr val="bg1"/>
                </a:solidFill>
                <a:latin typeface="+mj-lt"/>
                <a:ea typeface="+mj-ea"/>
                <a:cs typeface="+mj-cs"/>
              </a:defRPr>
            </a:lvl1pPr>
            <a:lvl2pPr algn="l" defTabSz="912813" rtl="0" fontAlgn="base">
              <a:lnSpc>
                <a:spcPts val="4563"/>
              </a:lnSpc>
              <a:spcBef>
                <a:spcPct val="0"/>
              </a:spcBef>
              <a:spcAft>
                <a:spcPct val="0"/>
              </a:spcAft>
              <a:defRPr sz="3700" b="1">
                <a:solidFill>
                  <a:srgbClr val="005AA9"/>
                </a:solidFill>
                <a:latin typeface="Arial" pitchFamily="34" charset="0"/>
              </a:defRPr>
            </a:lvl2pPr>
            <a:lvl3pPr algn="l" defTabSz="912813" rtl="0" fontAlgn="base">
              <a:lnSpc>
                <a:spcPts val="4563"/>
              </a:lnSpc>
              <a:spcBef>
                <a:spcPct val="0"/>
              </a:spcBef>
              <a:spcAft>
                <a:spcPct val="0"/>
              </a:spcAft>
              <a:defRPr sz="3700" b="1">
                <a:solidFill>
                  <a:srgbClr val="005AA9"/>
                </a:solidFill>
                <a:latin typeface="Arial" pitchFamily="34" charset="0"/>
              </a:defRPr>
            </a:lvl3pPr>
            <a:lvl4pPr algn="l" defTabSz="912813" rtl="0" fontAlgn="base">
              <a:lnSpc>
                <a:spcPts val="4563"/>
              </a:lnSpc>
              <a:spcBef>
                <a:spcPct val="0"/>
              </a:spcBef>
              <a:spcAft>
                <a:spcPct val="0"/>
              </a:spcAft>
              <a:defRPr sz="3700" b="1">
                <a:solidFill>
                  <a:srgbClr val="005AA9"/>
                </a:solidFill>
                <a:latin typeface="Arial" pitchFamily="34" charset="0"/>
              </a:defRPr>
            </a:lvl4pPr>
            <a:lvl5pPr algn="l" defTabSz="912813" rtl="0" fontAlgn="base">
              <a:lnSpc>
                <a:spcPts val="4563"/>
              </a:lnSpc>
              <a:spcBef>
                <a:spcPct val="0"/>
              </a:spcBef>
              <a:spcAft>
                <a:spcPct val="0"/>
              </a:spcAft>
              <a:defRPr sz="3700" b="1">
                <a:solidFill>
                  <a:srgbClr val="005AA9"/>
                </a:solidFill>
                <a:latin typeface="Arial" pitchFamily="34" charset="0"/>
              </a:defRPr>
            </a:lvl5pPr>
            <a:lvl6pPr marL="457200" algn="l" defTabSz="912813" rtl="0" fontAlgn="base">
              <a:lnSpc>
                <a:spcPts val="4563"/>
              </a:lnSpc>
              <a:spcBef>
                <a:spcPct val="0"/>
              </a:spcBef>
              <a:spcAft>
                <a:spcPct val="0"/>
              </a:spcAft>
              <a:defRPr sz="3700" b="1">
                <a:solidFill>
                  <a:srgbClr val="005AA9"/>
                </a:solidFill>
                <a:latin typeface="Arial" pitchFamily="34" charset="0"/>
              </a:defRPr>
            </a:lvl6pPr>
            <a:lvl7pPr marL="914400" algn="l" defTabSz="912813" rtl="0" fontAlgn="base">
              <a:lnSpc>
                <a:spcPts val="4563"/>
              </a:lnSpc>
              <a:spcBef>
                <a:spcPct val="0"/>
              </a:spcBef>
              <a:spcAft>
                <a:spcPct val="0"/>
              </a:spcAft>
              <a:defRPr sz="3700" b="1">
                <a:solidFill>
                  <a:srgbClr val="005AA9"/>
                </a:solidFill>
                <a:latin typeface="Arial" pitchFamily="34" charset="0"/>
              </a:defRPr>
            </a:lvl7pPr>
            <a:lvl8pPr marL="1371600" algn="l" defTabSz="912813" rtl="0" fontAlgn="base">
              <a:lnSpc>
                <a:spcPts val="4563"/>
              </a:lnSpc>
              <a:spcBef>
                <a:spcPct val="0"/>
              </a:spcBef>
              <a:spcAft>
                <a:spcPct val="0"/>
              </a:spcAft>
              <a:defRPr sz="3700" b="1">
                <a:solidFill>
                  <a:srgbClr val="005AA9"/>
                </a:solidFill>
                <a:latin typeface="Arial" pitchFamily="34" charset="0"/>
              </a:defRPr>
            </a:lvl8pPr>
            <a:lvl9pPr marL="1828800" algn="l" defTabSz="912813" rtl="0" fontAlgn="base">
              <a:lnSpc>
                <a:spcPts val="4563"/>
              </a:lnSpc>
              <a:spcBef>
                <a:spcPct val="0"/>
              </a:spcBef>
              <a:spcAft>
                <a:spcPct val="0"/>
              </a:spcAft>
              <a:defRPr sz="3700" b="1">
                <a:solidFill>
                  <a:srgbClr val="005AA9"/>
                </a:solidFill>
                <a:latin typeface="Arial" pitchFamily="34" charset="0"/>
              </a:defRPr>
            </a:lvl9pPr>
          </a:lstStyle>
          <a:p>
            <a:pPr algn="r">
              <a:lnSpc>
                <a:spcPct val="150000"/>
              </a:lnSpc>
            </a:pPr>
            <a:r>
              <a:rPr lang="ru-RU" sz="1400" dirty="0" smtClean="0">
                <a:latin typeface="Arial Narrow" pitchFamily="34" charset="0"/>
                <a:cs typeface="Times New Roman" pitchFamily="18" charset="0"/>
              </a:rPr>
              <a:t>Начальник отдела камерального контроля специальных налоговых режимов</a:t>
            </a:r>
          </a:p>
          <a:p>
            <a:pPr algn="r">
              <a:lnSpc>
                <a:spcPct val="150000"/>
              </a:lnSpc>
            </a:pPr>
            <a:r>
              <a:rPr lang="ru-RU" sz="1400" dirty="0" smtClean="0">
                <a:latin typeface="Arial Narrow" pitchFamily="34" charset="0"/>
                <a:cs typeface="Times New Roman" pitchFamily="18" charset="0"/>
              </a:rPr>
              <a:t>Янусик  Ирина Анатольевна</a:t>
            </a:r>
            <a:endParaRPr lang="ru-RU" sz="1400" dirty="0">
              <a:latin typeface="Arial Narrow" pitchFamily="34" charset="0"/>
            </a:endParaRPr>
          </a:p>
        </p:txBody>
      </p:sp>
    </p:spTree>
    <p:extLst>
      <p:ext uri="{BB962C8B-B14F-4D97-AF65-F5344CB8AC3E}">
        <p14:creationId xmlns:p14="http://schemas.microsoft.com/office/powerpoint/2010/main" val="2507435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27584" y="1124745"/>
            <a:ext cx="7315740" cy="5311380"/>
          </a:xfrm>
        </p:spPr>
        <p:txBody>
          <a:bodyPr/>
          <a:lstStyle/>
          <a:p>
            <a:r>
              <a:rPr lang="ru-RU" sz="1400" dirty="0" smtClean="0">
                <a:solidFill>
                  <a:schemeClr val="tx1"/>
                </a:solidFill>
              </a:rPr>
              <a:t>Если у налогоплательщика в штате на текущую дату в штате 7 человек, а на конец</a:t>
            </a:r>
          </a:p>
          <a:p>
            <a:r>
              <a:rPr lang="ru-RU" sz="1400" dirty="0" smtClean="0">
                <a:solidFill>
                  <a:schemeClr val="tx1"/>
                </a:solidFill>
              </a:rPr>
              <a:t>года 2 будут уволены, имеет ли он право перейти на Авто УСН с 01.01.2026?</a:t>
            </a:r>
          </a:p>
          <a:p>
            <a:r>
              <a:rPr lang="ru-RU" sz="1400" b="0" dirty="0" smtClean="0">
                <a:solidFill>
                  <a:schemeClr val="tx1"/>
                </a:solidFill>
              </a:rPr>
              <a:t>Если на дату планируемого перехода соблюдается ограничение по количеству сотрудников и налогоплательщик соответствует иным критериям (требованиям) применения специального налогового режима Авто УСН, то налогоплательщик вправе перейти на применение данного налогового режима. Порядок расчета численности работников регламентируется Указаниями по заполнению формы федерального статистического наблюдения № П-4 «</a:t>
            </a:r>
            <a:r>
              <a:rPr lang="ru-RU" sz="1400" b="0" dirty="0">
                <a:solidFill>
                  <a:schemeClr val="tx1"/>
                </a:solidFill>
              </a:rPr>
              <a:t>С</a:t>
            </a:r>
            <a:r>
              <a:rPr lang="ru-RU" sz="1400" b="0" dirty="0" smtClean="0">
                <a:solidFill>
                  <a:schemeClr val="tx1"/>
                </a:solidFill>
              </a:rPr>
              <a:t>ведения о численности и заработной плате работников, утвержденными Приказом Росстата от 16.12.2024 №647 (письмо ФНС России от 02.06.2025 № СД-17-3/1482</a:t>
            </a:r>
            <a:r>
              <a:rPr lang="en-US" sz="1400" b="0" dirty="0" smtClean="0">
                <a:solidFill>
                  <a:schemeClr val="tx1"/>
                </a:solidFill>
              </a:rPr>
              <a:t>@</a:t>
            </a:r>
            <a:r>
              <a:rPr lang="ru-RU" sz="1400" b="0" dirty="0" smtClean="0">
                <a:solidFill>
                  <a:schemeClr val="tx1"/>
                </a:solidFill>
              </a:rPr>
              <a:t>». </a:t>
            </a:r>
            <a:endParaRPr lang="en-US" sz="1400" b="0" dirty="0" smtClean="0">
              <a:solidFill>
                <a:schemeClr val="tx1"/>
              </a:solidFill>
            </a:endParaRPr>
          </a:p>
          <a:p>
            <a:endParaRPr lang="ru-RU" sz="1400" b="0" dirty="0" smtClean="0">
              <a:solidFill>
                <a:schemeClr val="tx1"/>
              </a:solidFill>
            </a:endParaRPr>
          </a:p>
          <a:p>
            <a:r>
              <a:rPr lang="ru-RU" sz="1400" dirty="0" smtClean="0">
                <a:solidFill>
                  <a:schemeClr val="tx1"/>
                </a:solidFill>
              </a:rPr>
              <a:t>Разрешена ли торговля маркированным  и подакцизным товарами на  </a:t>
            </a:r>
            <a:r>
              <a:rPr lang="ru-RU" sz="1400" dirty="0" err="1" smtClean="0">
                <a:solidFill>
                  <a:schemeClr val="tx1"/>
                </a:solidFill>
              </a:rPr>
              <a:t>АвтоУСН</a:t>
            </a:r>
            <a:r>
              <a:rPr lang="ru-RU" sz="1400" dirty="0" smtClean="0">
                <a:solidFill>
                  <a:schemeClr val="tx1"/>
                </a:solidFill>
              </a:rPr>
              <a:t>?</a:t>
            </a:r>
          </a:p>
          <a:p>
            <a:r>
              <a:rPr lang="ru-RU" sz="1400" b="0" dirty="0" smtClean="0">
                <a:solidFill>
                  <a:schemeClr val="tx1"/>
                </a:solidFill>
              </a:rPr>
              <a:t>Торговля маркированным </a:t>
            </a:r>
            <a:r>
              <a:rPr lang="en-US" sz="1400" b="0" dirty="0">
                <a:solidFill>
                  <a:schemeClr val="tx1"/>
                </a:solidFill>
              </a:rPr>
              <a:t> </a:t>
            </a:r>
            <a:r>
              <a:rPr lang="ru-RU" sz="1400" b="0" dirty="0" smtClean="0">
                <a:solidFill>
                  <a:schemeClr val="tx1"/>
                </a:solidFill>
              </a:rPr>
              <a:t>и подакцизным товаром  на  </a:t>
            </a:r>
            <a:r>
              <a:rPr lang="ru-RU" sz="1400" b="0" dirty="0" err="1" smtClean="0">
                <a:solidFill>
                  <a:schemeClr val="tx1"/>
                </a:solidFill>
              </a:rPr>
              <a:t>АвтоУСН</a:t>
            </a:r>
            <a:r>
              <a:rPr lang="ru-RU" sz="1400" b="0" dirty="0" smtClean="0">
                <a:solidFill>
                  <a:schemeClr val="tx1"/>
                </a:solidFill>
              </a:rPr>
              <a:t>  не запрещена.</a:t>
            </a:r>
            <a:endParaRPr lang="en-US" sz="1400" b="0" dirty="0" smtClean="0">
              <a:solidFill>
                <a:schemeClr val="tx1"/>
              </a:solidFill>
            </a:endParaRPr>
          </a:p>
          <a:p>
            <a:endParaRPr lang="ru-RU" sz="1400" b="0" dirty="0" smtClean="0">
              <a:solidFill>
                <a:schemeClr val="tx1"/>
              </a:solidFill>
            </a:endParaRPr>
          </a:p>
          <a:p>
            <a:r>
              <a:rPr lang="ru-RU" sz="1400" dirty="0" smtClean="0">
                <a:solidFill>
                  <a:schemeClr val="tx1"/>
                </a:solidFill>
              </a:rPr>
              <a:t>Может ли ИП имеющий несколько торговых точек в разных регионах применять Авто УСН?</a:t>
            </a:r>
          </a:p>
          <a:p>
            <a:r>
              <a:rPr lang="ru-RU" sz="1400" b="0" dirty="0" smtClean="0">
                <a:solidFill>
                  <a:schemeClr val="tx1"/>
                </a:solidFill>
              </a:rPr>
              <a:t>При наличии нескольких торговых точек индивидуальный предприниматель  может применять </a:t>
            </a:r>
            <a:r>
              <a:rPr lang="ru-RU" sz="1400" b="0" dirty="0" err="1" smtClean="0">
                <a:solidFill>
                  <a:schemeClr val="tx1"/>
                </a:solidFill>
              </a:rPr>
              <a:t>АвтоУСН</a:t>
            </a:r>
            <a:r>
              <a:rPr lang="ru-RU" sz="1400" b="0" dirty="0" smtClean="0">
                <a:solidFill>
                  <a:schemeClr val="tx1"/>
                </a:solidFill>
              </a:rPr>
              <a:t>. При этом обязательно соблюдение норм законодательства о применении ККТ </a:t>
            </a:r>
            <a:r>
              <a:rPr lang="ru-RU" sz="1400" b="0" smtClean="0">
                <a:solidFill>
                  <a:schemeClr val="tx1"/>
                </a:solidFill>
              </a:rPr>
              <a:t>(Закон 54-ФЗ)</a:t>
            </a:r>
            <a:endParaRPr lang="ru-RU" sz="1400" b="0" dirty="0">
              <a:solidFill>
                <a:schemeClr val="tx1"/>
              </a:solidFill>
            </a:endParaRPr>
          </a:p>
        </p:txBody>
      </p:sp>
      <p:sp>
        <p:nvSpPr>
          <p:cNvPr id="3" name="Заголовок 2"/>
          <p:cNvSpPr>
            <a:spLocks noGrp="1"/>
          </p:cNvSpPr>
          <p:nvPr>
            <p:ph type="title"/>
          </p:nvPr>
        </p:nvSpPr>
        <p:spPr>
          <a:xfrm>
            <a:off x="827583" y="501069"/>
            <a:ext cx="7332243" cy="479659"/>
          </a:xfrm>
        </p:spPr>
        <p:txBody>
          <a:bodyPr/>
          <a:lstStyle/>
          <a:p>
            <a:endParaRPr lang="ru-RU"/>
          </a:p>
        </p:txBody>
      </p:sp>
      <p:sp>
        <p:nvSpPr>
          <p:cNvPr id="4" name="Номер слайда 3"/>
          <p:cNvSpPr>
            <a:spLocks noGrp="1"/>
          </p:cNvSpPr>
          <p:nvPr>
            <p:ph type="sldNum" sz="quarter" idx="10"/>
          </p:nvPr>
        </p:nvSpPr>
        <p:spPr/>
        <p:txBody>
          <a:bodyPr/>
          <a:lstStyle/>
          <a:p>
            <a:pPr>
              <a:defRPr/>
            </a:pPr>
            <a:fld id="{AC3AAC7B-5B8F-42B3-88A7-3F729EE16277}" type="slidenum">
              <a:rPr lang="ru-RU" smtClean="0"/>
              <a:pPr>
                <a:defRPr/>
              </a:pPr>
              <a:t>10</a:t>
            </a:fld>
            <a:endParaRPr lang="ru-RU" dirty="0"/>
          </a:p>
        </p:txBody>
      </p:sp>
    </p:spTree>
    <p:extLst>
      <p:ext uri="{BB962C8B-B14F-4D97-AF65-F5344CB8AC3E}">
        <p14:creationId xmlns:p14="http://schemas.microsoft.com/office/powerpoint/2010/main" val="1229230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27584" y="836712"/>
            <a:ext cx="7315740" cy="5599413"/>
          </a:xfrm>
        </p:spPr>
        <p:txBody>
          <a:bodyPr/>
          <a:lstStyle/>
          <a:p>
            <a:r>
              <a:rPr lang="ru-RU" sz="1800" dirty="0" smtClean="0">
                <a:solidFill>
                  <a:schemeClr val="tx1"/>
                </a:solidFill>
              </a:rPr>
              <a:t>Где можно найти актуальную информацию по применению Авто УНС?</a:t>
            </a:r>
          </a:p>
          <a:p>
            <a:r>
              <a:rPr lang="ru-RU" sz="1600" b="0" dirty="0" smtClean="0">
                <a:solidFill>
                  <a:schemeClr val="tx1"/>
                </a:solidFill>
              </a:rPr>
              <a:t>Официальный сайт Федеральной налоговой службы </a:t>
            </a:r>
            <a:r>
              <a:rPr lang="en-US" sz="1600" b="0" dirty="0" smtClean="0">
                <a:solidFill>
                  <a:schemeClr val="tx1"/>
                </a:solidFill>
              </a:rPr>
              <a:t>nalog.gov.ru</a:t>
            </a:r>
          </a:p>
          <a:p>
            <a:endParaRPr lang="en-US" sz="1400" b="0" dirty="0">
              <a:solidFill>
                <a:schemeClr val="tx1"/>
              </a:solidFill>
            </a:endParaRPr>
          </a:p>
          <a:p>
            <a:r>
              <a:rPr lang="ru-RU" sz="1600" dirty="0" smtClean="0">
                <a:solidFill>
                  <a:schemeClr val="tx1"/>
                </a:solidFill>
              </a:rPr>
              <a:t>Поиск: Автоматизированная упрощенная система налогообложения</a:t>
            </a:r>
          </a:p>
          <a:p>
            <a:r>
              <a:rPr lang="ru-RU" sz="1400" b="0" dirty="0" smtClean="0">
                <a:solidFill>
                  <a:schemeClr val="tx1"/>
                </a:solidFill>
              </a:rPr>
              <a:t>На многие вопросы ответит раздел </a:t>
            </a:r>
          </a:p>
          <a:p>
            <a:r>
              <a:rPr lang="ru-RU" sz="1600" dirty="0" smtClean="0">
                <a:solidFill>
                  <a:schemeClr val="tx1"/>
                </a:solidFill>
              </a:rPr>
              <a:t>«Информация для кредитных организаций , внешних учетных систем и операторов электронных площадок»</a:t>
            </a:r>
          </a:p>
          <a:p>
            <a:r>
              <a:rPr lang="ru-RU" sz="1400" b="0" dirty="0" smtClean="0">
                <a:solidFill>
                  <a:schemeClr val="tx1"/>
                </a:solidFill>
              </a:rPr>
              <a:t>Важный документ</a:t>
            </a:r>
            <a:r>
              <a:rPr lang="ru-RU" sz="1400" dirty="0" smtClean="0">
                <a:solidFill>
                  <a:schemeClr val="tx1"/>
                </a:solidFill>
              </a:rPr>
              <a:t>: </a:t>
            </a:r>
          </a:p>
          <a:p>
            <a:r>
              <a:rPr lang="ru-RU" sz="1600" u="sng" dirty="0" smtClean="0">
                <a:solidFill>
                  <a:schemeClr val="tx1"/>
                </a:solidFill>
              </a:rPr>
              <a:t>«Методические рекомендации по разделению безналичных операций по счетам налогоплательщиков, применяющих специальный налоговый режим «Автоматизированная система налогообложения» на учитываемые при определении объекта налогообложения»</a:t>
            </a:r>
            <a:endParaRPr lang="ru-RU" sz="1600" u="sng" dirty="0">
              <a:solidFill>
                <a:schemeClr val="tx1"/>
              </a:solidFill>
            </a:endParaRPr>
          </a:p>
        </p:txBody>
      </p:sp>
      <p:sp>
        <p:nvSpPr>
          <p:cNvPr id="3" name="Заголовок 2"/>
          <p:cNvSpPr>
            <a:spLocks noGrp="1"/>
          </p:cNvSpPr>
          <p:nvPr>
            <p:ph type="title"/>
          </p:nvPr>
        </p:nvSpPr>
        <p:spPr>
          <a:xfrm>
            <a:off x="827583" y="501069"/>
            <a:ext cx="7332243" cy="47611"/>
          </a:xfrm>
        </p:spPr>
        <p:txBody>
          <a:bodyPr/>
          <a:lstStyle/>
          <a:p>
            <a:endParaRPr lang="ru-RU" dirty="0"/>
          </a:p>
        </p:txBody>
      </p:sp>
      <p:sp>
        <p:nvSpPr>
          <p:cNvPr id="4" name="Номер слайда 3"/>
          <p:cNvSpPr>
            <a:spLocks noGrp="1"/>
          </p:cNvSpPr>
          <p:nvPr>
            <p:ph type="sldNum" sz="quarter" idx="10"/>
          </p:nvPr>
        </p:nvSpPr>
        <p:spPr/>
        <p:txBody>
          <a:bodyPr/>
          <a:lstStyle/>
          <a:p>
            <a:pPr>
              <a:defRPr/>
            </a:pPr>
            <a:fld id="{AC3AAC7B-5B8F-42B3-88A7-3F729EE16277}" type="slidenum">
              <a:rPr lang="ru-RU" smtClean="0"/>
              <a:pPr>
                <a:defRPr/>
              </a:pPr>
              <a:t>11</a:t>
            </a:fld>
            <a:endParaRPr lang="ru-RU" dirty="0"/>
          </a:p>
        </p:txBody>
      </p:sp>
    </p:spTree>
    <p:extLst>
      <p:ext uri="{BB962C8B-B14F-4D97-AF65-F5344CB8AC3E}">
        <p14:creationId xmlns:p14="http://schemas.microsoft.com/office/powerpoint/2010/main" val="1224047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3363691"/>
            <a:ext cx="7772400" cy="857397"/>
          </a:xfrm>
        </p:spPr>
        <p:txBody>
          <a:bodyPr>
            <a:noAutofit/>
          </a:bodyPr>
          <a:lstStyle/>
          <a:p>
            <a:pPr algn="ctr">
              <a:lnSpc>
                <a:spcPct val="150000"/>
              </a:lnSpc>
            </a:pPr>
            <a:r>
              <a:rPr lang="ru-RU" sz="3200" dirty="0" smtClean="0">
                <a:latin typeface="Arial Narrow" pitchFamily="34" charset="0"/>
                <a:cs typeface="Times New Roman" pitchFamily="18" charset="0"/>
              </a:rPr>
              <a:t>Спасибо за внимание!</a:t>
            </a:r>
            <a:endParaRPr lang="ru-RU" sz="3600" dirty="0">
              <a:latin typeface="Arial Narrow" pitchFamily="34" charset="0"/>
            </a:endParaRPr>
          </a:p>
        </p:txBody>
      </p:sp>
    </p:spTree>
    <p:extLst>
      <p:ext uri="{BB962C8B-B14F-4D97-AF65-F5344CB8AC3E}">
        <p14:creationId xmlns:p14="http://schemas.microsoft.com/office/powerpoint/2010/main" val="2354625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BEFDE15-84C4-4FBA-8A92-D44ADA243BAA}" type="slidenum">
              <a:rPr lang="ru-RU" smtClean="0"/>
              <a:pPr>
                <a:defRPr/>
              </a:pPr>
              <a:t>2</a:t>
            </a:fld>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8496944" cy="6186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3366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27584" y="1340769"/>
            <a:ext cx="7315740" cy="5095356"/>
          </a:xfrm>
        </p:spPr>
        <p:txBody>
          <a:bodyPr/>
          <a:lstStyle/>
          <a:p>
            <a:endParaRPr lang="ru-RU" sz="1600" dirty="0"/>
          </a:p>
          <a:p>
            <a:r>
              <a:rPr lang="ru-RU" sz="1600" dirty="0"/>
              <a:t> </a:t>
            </a:r>
          </a:p>
          <a:p>
            <a:endParaRPr lang="ru-RU" sz="1600" dirty="0" smtClean="0"/>
          </a:p>
          <a:p>
            <a:endParaRPr lang="ru-RU" sz="1600" dirty="0"/>
          </a:p>
          <a:p>
            <a:endParaRPr lang="ru-RU" sz="1600" dirty="0"/>
          </a:p>
          <a:p>
            <a:endParaRPr lang="ru-RU" sz="1600" dirty="0"/>
          </a:p>
        </p:txBody>
      </p:sp>
      <p:sp>
        <p:nvSpPr>
          <p:cNvPr id="3" name="Заголовок 2"/>
          <p:cNvSpPr>
            <a:spLocks noGrp="1"/>
          </p:cNvSpPr>
          <p:nvPr>
            <p:ph type="title"/>
          </p:nvPr>
        </p:nvSpPr>
        <p:spPr>
          <a:xfrm>
            <a:off x="899592" y="260649"/>
            <a:ext cx="7260234" cy="576063"/>
          </a:xfrm>
        </p:spPr>
        <p:txBody>
          <a:bodyPr/>
          <a:lstStyle/>
          <a:p>
            <a:pPr algn="ctr"/>
            <a:r>
              <a:rPr lang="ru-RU" sz="1800" dirty="0" smtClean="0">
                <a:solidFill>
                  <a:schemeClr val="tx1"/>
                </a:solidFill>
              </a:rPr>
              <a:t>Порядок перехода на специальный налоговый режим  Автоматизированная УСН</a:t>
            </a:r>
            <a:endParaRPr lang="ru-RU" sz="1800" dirty="0">
              <a:solidFill>
                <a:schemeClr val="tx1"/>
              </a:solidFill>
            </a:endParaRPr>
          </a:p>
        </p:txBody>
      </p:sp>
      <p:sp>
        <p:nvSpPr>
          <p:cNvPr id="4" name="Номер слайда 3"/>
          <p:cNvSpPr>
            <a:spLocks noGrp="1"/>
          </p:cNvSpPr>
          <p:nvPr>
            <p:ph type="sldNum" sz="quarter" idx="10"/>
          </p:nvPr>
        </p:nvSpPr>
        <p:spPr/>
        <p:txBody>
          <a:bodyPr/>
          <a:lstStyle/>
          <a:p>
            <a:pPr>
              <a:defRPr/>
            </a:pPr>
            <a:fld id="{AC3AAC7B-5B8F-42B3-88A7-3F729EE16277}" type="slidenum">
              <a:rPr lang="ru-RU" smtClean="0"/>
              <a:pPr>
                <a:defRPr/>
              </a:pPr>
              <a:t>3</a:t>
            </a:fld>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2763859711"/>
              </p:ext>
            </p:extLst>
          </p:nvPr>
        </p:nvGraphicFramePr>
        <p:xfrm>
          <a:off x="179512" y="980435"/>
          <a:ext cx="8136904" cy="5594995"/>
        </p:xfrm>
        <a:graphic>
          <a:graphicData uri="http://schemas.openxmlformats.org/drawingml/2006/table">
            <a:tbl>
              <a:tblPr firstRow="1" firstCol="1" bandRow="1">
                <a:tableStyleId>{5C22544A-7EE6-4342-B048-85BDC9FD1C3A}</a:tableStyleId>
              </a:tblPr>
              <a:tblGrid>
                <a:gridCol w="3211600"/>
                <a:gridCol w="4925304"/>
              </a:tblGrid>
              <a:tr h="210018">
                <a:tc>
                  <a:txBody>
                    <a:bodyPr/>
                    <a:lstStyle/>
                    <a:p>
                      <a:pPr>
                        <a:lnSpc>
                          <a:spcPct val="115000"/>
                        </a:lnSpc>
                        <a:spcAft>
                          <a:spcPts val="0"/>
                        </a:spcAft>
                      </a:pPr>
                      <a:r>
                        <a:rPr lang="ru-RU" sz="700" dirty="0">
                          <a:effectLst/>
                        </a:rPr>
                        <a:t> </a:t>
                      </a:r>
                      <a:endParaRPr lang="ru-RU" sz="700" dirty="0">
                        <a:effectLst/>
                        <a:latin typeface="Calibri"/>
                        <a:ea typeface="Calibri"/>
                        <a:cs typeface="Times New Roman"/>
                      </a:endParaRPr>
                    </a:p>
                  </a:txBody>
                  <a:tcPr marL="42323" marR="42323" marT="0" marB="0"/>
                </a:tc>
                <a:tc>
                  <a:txBody>
                    <a:bodyPr/>
                    <a:lstStyle/>
                    <a:p>
                      <a:pPr>
                        <a:lnSpc>
                          <a:spcPct val="115000"/>
                        </a:lnSpc>
                        <a:spcAft>
                          <a:spcPts val="0"/>
                        </a:spcAft>
                      </a:pPr>
                      <a:r>
                        <a:rPr lang="ru-RU" sz="1200" dirty="0" err="1">
                          <a:effectLst/>
                        </a:rPr>
                        <a:t>АвтоУСН</a:t>
                      </a:r>
                      <a:endParaRPr lang="ru-RU" sz="1200" dirty="0">
                        <a:effectLst/>
                        <a:latin typeface="Calibri"/>
                        <a:ea typeface="Calibri"/>
                        <a:cs typeface="Times New Roman"/>
                      </a:endParaRPr>
                    </a:p>
                  </a:txBody>
                  <a:tcPr marL="42323" marR="42323" marT="0" marB="0"/>
                </a:tc>
              </a:tr>
              <a:tr h="1022322">
                <a:tc>
                  <a:txBody>
                    <a:bodyPr/>
                    <a:lstStyle/>
                    <a:p>
                      <a:pPr>
                        <a:lnSpc>
                          <a:spcPct val="115000"/>
                        </a:lnSpc>
                        <a:spcAft>
                          <a:spcPts val="0"/>
                        </a:spcAft>
                      </a:pPr>
                      <a:r>
                        <a:rPr lang="ru-RU" sz="1200" dirty="0">
                          <a:effectLst/>
                        </a:rPr>
                        <a:t>Вновь зарегистрированные ИП, ЮЛ</a:t>
                      </a:r>
                      <a:endParaRPr lang="ru-RU" sz="1200" dirty="0">
                        <a:effectLst/>
                        <a:latin typeface="Calibri"/>
                        <a:ea typeface="Calibri"/>
                        <a:cs typeface="Times New Roman"/>
                      </a:endParaRPr>
                    </a:p>
                  </a:txBody>
                  <a:tcPr marL="42323" marR="42323" marT="0" marB="0"/>
                </a:tc>
                <a:tc>
                  <a:txBody>
                    <a:bodyPr/>
                    <a:lstStyle/>
                    <a:p>
                      <a:pPr algn="just">
                        <a:lnSpc>
                          <a:spcPct val="115000"/>
                        </a:lnSpc>
                        <a:spcAft>
                          <a:spcPts val="0"/>
                        </a:spcAft>
                      </a:pPr>
                      <a:r>
                        <a:rPr lang="ru-RU" sz="1200" dirty="0">
                          <a:effectLst/>
                        </a:rPr>
                        <a:t>уведомляют через личный кабинет налогоплательщика о переходе на специальный налоговый режим не позднее 30 календарных дней с даты постановки на учет в налоговом органе</a:t>
                      </a:r>
                      <a:endParaRPr lang="ru-RU" sz="1200" dirty="0">
                        <a:effectLst/>
                        <a:latin typeface="Calibri"/>
                        <a:ea typeface="Calibri"/>
                        <a:cs typeface="Times New Roman"/>
                      </a:endParaRPr>
                    </a:p>
                  </a:txBody>
                  <a:tcPr marL="42323" marR="42323" marT="0" marB="0"/>
                </a:tc>
              </a:tr>
              <a:tr h="2098709">
                <a:tc>
                  <a:txBody>
                    <a:bodyPr/>
                    <a:lstStyle/>
                    <a:p>
                      <a:pPr>
                        <a:lnSpc>
                          <a:spcPct val="115000"/>
                        </a:lnSpc>
                        <a:spcAft>
                          <a:spcPts val="0"/>
                        </a:spcAft>
                      </a:pPr>
                      <a:r>
                        <a:rPr lang="ru-RU" sz="1200" dirty="0">
                          <a:effectLst/>
                        </a:rPr>
                        <a:t>ЮЛ и ИП с иных режимов, изъявившие желание перейти на специальный налоговый режим со следующего календарного года</a:t>
                      </a:r>
                      <a:endParaRPr lang="ru-RU" sz="1200" dirty="0">
                        <a:effectLst/>
                        <a:latin typeface="Calibri"/>
                        <a:ea typeface="Calibri"/>
                        <a:cs typeface="Times New Roman"/>
                      </a:endParaRPr>
                    </a:p>
                  </a:txBody>
                  <a:tcPr marL="42323" marR="42323" marT="0" marB="0"/>
                </a:tc>
                <a:tc>
                  <a:txBody>
                    <a:bodyPr/>
                    <a:lstStyle/>
                    <a:p>
                      <a:pPr algn="just">
                        <a:lnSpc>
                          <a:spcPct val="115000"/>
                        </a:lnSpc>
                        <a:spcAft>
                          <a:spcPts val="0"/>
                        </a:spcAft>
                      </a:pPr>
                      <a:r>
                        <a:rPr lang="ru-RU" sz="1200" dirty="0">
                          <a:effectLst/>
                        </a:rPr>
                        <a:t>уведомляют об этом налоговый орган не позднее 31 декабря календарного года, предшествующего календарному году, начиная с которого они переходят на специальный налоговый режим, через личный кабинет налогоплательщика или уполномоченную кредитную </a:t>
                      </a:r>
                      <a:r>
                        <a:rPr lang="ru-RU" sz="1200" dirty="0" smtClean="0">
                          <a:effectLst/>
                        </a:rPr>
                        <a:t>организацию</a:t>
                      </a:r>
                      <a:endParaRPr lang="ru-RU" sz="1200" dirty="0" smtClean="0">
                        <a:effectLst/>
                      </a:endParaRPr>
                    </a:p>
                  </a:txBody>
                  <a:tcPr marL="42323" marR="42323" marT="0" marB="0"/>
                </a:tc>
              </a:tr>
              <a:tr h="2263652">
                <a:tc>
                  <a:txBody>
                    <a:bodyPr/>
                    <a:lstStyle/>
                    <a:p>
                      <a:pPr>
                        <a:lnSpc>
                          <a:spcPct val="115000"/>
                        </a:lnSpc>
                        <a:spcAft>
                          <a:spcPts val="0"/>
                        </a:spcAft>
                      </a:pPr>
                      <a:r>
                        <a:rPr lang="ru-RU" sz="1200" dirty="0">
                          <a:effectLst/>
                        </a:rPr>
                        <a:t>ИП применяющие УСН или НПД, а также</a:t>
                      </a:r>
                    </a:p>
                    <a:p>
                      <a:pPr>
                        <a:lnSpc>
                          <a:spcPct val="115000"/>
                        </a:lnSpc>
                        <a:spcAft>
                          <a:spcPts val="0"/>
                        </a:spcAft>
                      </a:pPr>
                      <a:r>
                        <a:rPr lang="ru-RU" sz="1200" dirty="0">
                          <a:effectLst/>
                        </a:rPr>
                        <a:t>ЮЛ применяющие </a:t>
                      </a:r>
                      <a:r>
                        <a:rPr lang="ru-RU" sz="1200" dirty="0" smtClean="0">
                          <a:effectLst/>
                        </a:rPr>
                        <a:t>УСН ( в течение календарного года)</a:t>
                      </a:r>
                      <a:endParaRPr lang="ru-RU" sz="1200" dirty="0">
                        <a:effectLst/>
                        <a:latin typeface="Calibri"/>
                        <a:ea typeface="Calibri"/>
                        <a:cs typeface="Times New Roman"/>
                      </a:endParaRPr>
                    </a:p>
                  </a:txBody>
                  <a:tcPr marL="42323" marR="42323" marT="0" marB="0"/>
                </a:tc>
                <a:tc>
                  <a:txBody>
                    <a:bodyPr/>
                    <a:lstStyle/>
                    <a:p>
                      <a:pPr algn="just">
                        <a:lnSpc>
                          <a:spcPct val="115000"/>
                        </a:lnSpc>
                        <a:spcAft>
                          <a:spcPts val="0"/>
                        </a:spcAft>
                      </a:pPr>
                      <a:r>
                        <a:rPr lang="ru-RU" sz="1200" dirty="0" smtClean="0">
                          <a:effectLst/>
                        </a:rPr>
                        <a:t>уведомляют</a:t>
                      </a:r>
                      <a:r>
                        <a:rPr lang="ru-RU" sz="1200" baseline="0" dirty="0" smtClean="0">
                          <a:effectLst/>
                        </a:rPr>
                        <a:t> </a:t>
                      </a:r>
                      <a:r>
                        <a:rPr lang="ru-RU" sz="1200" dirty="0" smtClean="0">
                          <a:effectLst/>
                        </a:rPr>
                        <a:t> </a:t>
                      </a:r>
                      <a:r>
                        <a:rPr lang="ru-RU" sz="1200" dirty="0">
                          <a:effectLst/>
                        </a:rPr>
                        <a:t>налоговый орган о переходе на специальный налоговый режим и об отказе от применения упрощенной системы налогообложения, специального налогового режима "Налог на профессиональный доход" не позднее последнего числа месяца, предшествующего месяцу, начиная с которого они переходят на специальный налоговый режим, через личный кабинет налогоплательщика или уполномоченную кредитную организацию</a:t>
                      </a:r>
                      <a:endParaRPr lang="ru-RU" sz="1200" dirty="0">
                        <a:effectLst/>
                        <a:latin typeface="Calibri"/>
                        <a:ea typeface="Calibri"/>
                        <a:cs typeface="Times New Roman"/>
                      </a:endParaRPr>
                    </a:p>
                  </a:txBody>
                  <a:tcPr marL="42323" marR="42323" marT="0" marB="0"/>
                </a:tc>
              </a:tr>
            </a:tbl>
          </a:graphicData>
        </a:graphic>
      </p:graphicFrame>
    </p:spTree>
    <p:extLst>
      <p:ext uri="{BB962C8B-B14F-4D97-AF65-F5344CB8AC3E}">
        <p14:creationId xmlns:p14="http://schemas.microsoft.com/office/powerpoint/2010/main" val="56683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BEFDE15-84C4-4FBA-8A92-D44ADA243BAA}" type="slidenum">
              <a:rPr lang="ru-RU" smtClean="0"/>
              <a:pPr>
                <a:defRPr/>
              </a:pPr>
              <a:t>4</a:t>
            </a:fld>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036496" cy="6696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0197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BEFDE15-84C4-4FBA-8A92-D44ADA243BAA}" type="slidenum">
              <a:rPr lang="ru-RU" smtClean="0"/>
              <a:pPr>
                <a:defRPr/>
              </a:pPr>
              <a:t>5</a:t>
            </a:fld>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928992" cy="5772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3100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BEFDE15-84C4-4FBA-8A92-D44ADA243BAA}" type="slidenum">
              <a:rPr lang="ru-RU" smtClean="0"/>
              <a:pPr>
                <a:defRPr/>
              </a:pPr>
              <a:t>6</a:t>
            </a:fld>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696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4533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971600" y="404664"/>
            <a:ext cx="7171724" cy="6031461"/>
          </a:xfrm>
        </p:spPr>
        <p:txBody>
          <a:bodyPr/>
          <a:lstStyle/>
          <a:p>
            <a:r>
              <a:rPr lang="ru-RU" sz="1400" dirty="0" smtClean="0">
                <a:solidFill>
                  <a:schemeClr val="tx1"/>
                </a:solidFill>
              </a:rPr>
              <a:t>Может ли применять режим Авто УСН некоммерческая организация , например Товарищество собственников недвижимости?</a:t>
            </a:r>
            <a:endParaRPr lang="en-US" sz="1400" dirty="0">
              <a:solidFill>
                <a:schemeClr val="tx1"/>
              </a:solidFill>
            </a:endParaRPr>
          </a:p>
          <a:p>
            <a:r>
              <a:rPr lang="ru-RU" sz="1400" b="0" dirty="0" smtClean="0">
                <a:solidFill>
                  <a:schemeClr val="tx1"/>
                </a:solidFill>
              </a:rPr>
              <a:t>Нет</a:t>
            </a:r>
            <a:r>
              <a:rPr lang="ru-RU" sz="1400" b="0" dirty="0">
                <a:solidFill>
                  <a:schemeClr val="tx1"/>
                </a:solidFill>
              </a:rPr>
              <a:t>, не может. Некоммерческие организации не вправе применять данный режим.</a:t>
            </a:r>
          </a:p>
          <a:p>
            <a:r>
              <a:rPr lang="ru-RU" sz="1400" b="0" dirty="0" smtClean="0">
                <a:solidFill>
                  <a:schemeClr val="tx1"/>
                </a:solidFill>
              </a:rPr>
              <a:t>(Пункт </a:t>
            </a:r>
            <a:r>
              <a:rPr lang="ru-RU" sz="1400" b="0" dirty="0">
                <a:solidFill>
                  <a:schemeClr val="tx1"/>
                </a:solidFill>
              </a:rPr>
              <a:t>25 части 2 статьи 3 Федерального закона от 25.02.2022 №17-ФЗ </a:t>
            </a:r>
            <a:r>
              <a:rPr lang="ru-RU" sz="1400" b="0" dirty="0" smtClean="0">
                <a:solidFill>
                  <a:schemeClr val="tx1"/>
                </a:solidFill>
              </a:rPr>
              <a:t>)</a:t>
            </a:r>
          </a:p>
          <a:p>
            <a:endParaRPr lang="ru-RU" sz="1400" b="0" dirty="0" smtClean="0">
              <a:solidFill>
                <a:schemeClr val="tx1"/>
              </a:solidFill>
            </a:endParaRPr>
          </a:p>
          <a:p>
            <a:r>
              <a:rPr lang="ru-RU" sz="1400" dirty="0" smtClean="0">
                <a:solidFill>
                  <a:schemeClr val="tx1"/>
                </a:solidFill>
              </a:rPr>
              <a:t>Может ли налогоплательщик и дальше применять Авто УСН, если в течение месяца количество наемных работников увеличилось и составило более 5 человек?</a:t>
            </a:r>
          </a:p>
          <a:p>
            <a:r>
              <a:rPr lang="ru-RU" sz="1400" b="0" dirty="0">
                <a:solidFill>
                  <a:schemeClr val="tx1"/>
                </a:solidFill>
              </a:rPr>
              <a:t>Нет, не может. Налогоплательщик не вправе применять </a:t>
            </a:r>
            <a:r>
              <a:rPr lang="ru-RU" sz="1400" b="0" dirty="0" err="1">
                <a:solidFill>
                  <a:schemeClr val="tx1"/>
                </a:solidFill>
              </a:rPr>
              <a:t>АвтоУСН</a:t>
            </a:r>
            <a:r>
              <a:rPr lang="ru-RU" sz="1400" b="0" dirty="0">
                <a:solidFill>
                  <a:schemeClr val="tx1"/>
                </a:solidFill>
              </a:rPr>
              <a:t>, если средняя численность наемных работников превышает за налоговый период пять человек. Если это произошло, то он утрачивает право на применение специального налогового режима с начала календарного месяца, в котором допущено такое превышение.</a:t>
            </a:r>
          </a:p>
          <a:p>
            <a:r>
              <a:rPr lang="ru-RU" sz="1400" b="0" dirty="0" smtClean="0">
                <a:solidFill>
                  <a:schemeClr val="tx1"/>
                </a:solidFill>
              </a:rPr>
              <a:t>(Пункт </a:t>
            </a:r>
            <a:r>
              <a:rPr lang="ru-RU" sz="1400" b="0" dirty="0">
                <a:solidFill>
                  <a:schemeClr val="tx1"/>
                </a:solidFill>
              </a:rPr>
              <a:t>28 части </a:t>
            </a:r>
            <a:r>
              <a:rPr lang="ru-RU" sz="1400" b="0" dirty="0" smtClean="0">
                <a:solidFill>
                  <a:schemeClr val="tx1"/>
                </a:solidFill>
              </a:rPr>
              <a:t>2 </a:t>
            </a:r>
            <a:r>
              <a:rPr lang="ru-RU" sz="1400" b="0" dirty="0">
                <a:solidFill>
                  <a:schemeClr val="tx1"/>
                </a:solidFill>
              </a:rPr>
              <a:t>статьи 3, часть 6 статьи 4 Федерального закона от 25.02.2022 №</a:t>
            </a:r>
            <a:r>
              <a:rPr lang="ru-RU" sz="1400" b="0" dirty="0" smtClean="0">
                <a:solidFill>
                  <a:schemeClr val="tx1"/>
                </a:solidFill>
              </a:rPr>
              <a:t>17-ФЗ</a:t>
            </a:r>
            <a:r>
              <a:rPr lang="ru-RU" sz="1400" b="0" dirty="0" smtClean="0"/>
              <a:t>)</a:t>
            </a:r>
          </a:p>
          <a:p>
            <a:endParaRPr lang="ru-RU" sz="1400" b="0" dirty="0" smtClean="0"/>
          </a:p>
          <a:p>
            <a:r>
              <a:rPr lang="ru-RU" sz="1400" dirty="0" smtClean="0">
                <a:solidFill>
                  <a:schemeClr val="tx1"/>
                </a:solidFill>
              </a:rPr>
              <a:t>Как будет рассчитываться налог  у налогоплательщиков Авто УСН?</a:t>
            </a:r>
          </a:p>
          <a:p>
            <a:r>
              <a:rPr lang="ru-RU" sz="1400" b="0" dirty="0">
                <a:solidFill>
                  <a:schemeClr val="tx1"/>
                </a:solidFill>
              </a:rPr>
              <a:t>Налоговые органы автоматически рассчитают налог на основании данных ККТ, сведений, переданных уполномоченными кредитными организациями, а также данных о доходах, отраженных в личном кабинете налогоплательщика. С 1 января 2025 года налогоплательщики также могут вносить в личном кабинете налогоплательщика сведения о расходах (например, по удержанной комиссии торговой </a:t>
            </a:r>
            <a:r>
              <a:rPr lang="ru-RU" sz="1400" b="0" dirty="0" smtClean="0">
                <a:solidFill>
                  <a:schemeClr val="tx1"/>
                </a:solidFill>
              </a:rPr>
              <a:t>площадки- маркетплейсы). </a:t>
            </a:r>
            <a:r>
              <a:rPr lang="ru-RU" sz="1400" b="0" dirty="0">
                <a:solidFill>
                  <a:schemeClr val="tx1"/>
                </a:solidFill>
              </a:rPr>
              <a:t>На основе полученной информации налоговый орган исчислит налог и сообщит налогоплательщику его сумму и реквизиты для пополнения Единого налогового счета, с которого по установленному сроку уплаты 25 числа месяца, следующего за истекшим налоговым </a:t>
            </a:r>
            <a:r>
              <a:rPr lang="ru-RU" sz="1400" b="0" dirty="0" smtClean="0">
                <a:solidFill>
                  <a:schemeClr val="tx1"/>
                </a:solidFill>
              </a:rPr>
              <a:t>периодом (месяц) будет </a:t>
            </a:r>
            <a:r>
              <a:rPr lang="ru-RU" sz="1400" b="0" dirty="0">
                <a:solidFill>
                  <a:schemeClr val="tx1"/>
                </a:solidFill>
              </a:rPr>
              <a:t>произведен зачтет в уплату налога, через личный кабинет или уполномоченную кредитную организацию</a:t>
            </a:r>
            <a:r>
              <a:rPr lang="ru-RU" sz="1400" b="0" dirty="0" smtClean="0">
                <a:solidFill>
                  <a:schemeClr val="tx1"/>
                </a:solidFill>
              </a:rPr>
              <a:t>.(Статья </a:t>
            </a:r>
            <a:r>
              <a:rPr lang="ru-RU" sz="1400" b="0" dirty="0">
                <a:solidFill>
                  <a:schemeClr val="tx1"/>
                </a:solidFill>
              </a:rPr>
              <a:t>12 Федерального закона от 25.02.2022 №17-ФЗ </a:t>
            </a:r>
            <a:r>
              <a:rPr lang="ru-RU" sz="1400" b="0" dirty="0" smtClean="0">
                <a:solidFill>
                  <a:schemeClr val="tx1"/>
                </a:solidFill>
              </a:rPr>
              <a:t>)</a:t>
            </a:r>
            <a:endParaRPr lang="ru-RU" sz="1400" b="0" dirty="0">
              <a:solidFill>
                <a:schemeClr val="tx1"/>
              </a:solidFill>
            </a:endParaRPr>
          </a:p>
          <a:p>
            <a:endParaRPr lang="ru-RU" sz="1400" dirty="0">
              <a:solidFill>
                <a:schemeClr val="tx1"/>
              </a:solidFill>
            </a:endParaRPr>
          </a:p>
        </p:txBody>
      </p:sp>
      <p:sp>
        <p:nvSpPr>
          <p:cNvPr id="4" name="Номер слайда 3"/>
          <p:cNvSpPr>
            <a:spLocks noGrp="1"/>
          </p:cNvSpPr>
          <p:nvPr>
            <p:ph type="sldNum" sz="quarter" idx="10"/>
          </p:nvPr>
        </p:nvSpPr>
        <p:spPr/>
        <p:txBody>
          <a:bodyPr/>
          <a:lstStyle/>
          <a:p>
            <a:pPr>
              <a:defRPr/>
            </a:pPr>
            <a:fld id="{AC3AAC7B-5B8F-42B3-88A7-3F729EE16277}" type="slidenum">
              <a:rPr lang="ru-RU" smtClean="0"/>
              <a:pPr>
                <a:defRPr/>
              </a:pPr>
              <a:t>7</a:t>
            </a:fld>
            <a:endParaRPr lang="ru-RU" dirty="0"/>
          </a:p>
        </p:txBody>
      </p:sp>
    </p:spTree>
    <p:extLst>
      <p:ext uri="{BB962C8B-B14F-4D97-AF65-F5344CB8AC3E}">
        <p14:creationId xmlns:p14="http://schemas.microsoft.com/office/powerpoint/2010/main" val="2896747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692696"/>
            <a:ext cx="7848872" cy="5760639"/>
          </a:xfrm>
        </p:spPr>
        <p:txBody>
          <a:bodyPr/>
          <a:lstStyle/>
          <a:p>
            <a:pPr>
              <a:spcAft>
                <a:spcPts val="0"/>
              </a:spcAft>
            </a:pPr>
            <a:r>
              <a:rPr lang="ru-RU" sz="1600" dirty="0" smtClean="0">
                <a:solidFill>
                  <a:schemeClr val="tx1"/>
                </a:solidFill>
              </a:rPr>
              <a:t>От подачи какой налоговой отчетности освобождаются налогоплательщики, применяющие Авто УСН?</a:t>
            </a:r>
          </a:p>
          <a:p>
            <a:r>
              <a:rPr lang="ru-RU" sz="1400" b="0" dirty="0">
                <a:solidFill>
                  <a:schemeClr val="tx1"/>
                </a:solidFill>
              </a:rPr>
              <a:t>Для налогоплательщиков, применяющих </a:t>
            </a:r>
            <a:r>
              <a:rPr lang="ru-RU" sz="1400" b="0" dirty="0" err="1">
                <a:solidFill>
                  <a:schemeClr val="tx1"/>
                </a:solidFill>
              </a:rPr>
              <a:t>АвтоУСН</a:t>
            </a:r>
            <a:r>
              <a:rPr lang="ru-RU" sz="1400" b="0" dirty="0">
                <a:solidFill>
                  <a:schemeClr val="tx1"/>
                </a:solidFill>
              </a:rPr>
              <a:t>, отменяется (упрощается) обязанность сдавать налоговую отчетность. Так, налогоплательщику не придется сдавать: - декларацию по налогу, уплачиваемому при применении </a:t>
            </a:r>
            <a:r>
              <a:rPr lang="ru-RU" sz="1400" b="0" dirty="0" smtClean="0">
                <a:solidFill>
                  <a:schemeClr val="tx1"/>
                </a:solidFill>
              </a:rPr>
              <a:t>АУСН</a:t>
            </a:r>
            <a:r>
              <a:rPr lang="ru-RU" sz="1400" b="0" dirty="0">
                <a:solidFill>
                  <a:schemeClr val="tx1"/>
                </a:solidFill>
              </a:rPr>
              <a:t>; - расчет по страховым взносам; - расчет по форме 6-НДФЛ (с учетом справок о доходах физического лица); Обязанность представления других форм налоговой отчетности может возникнуть при наступлении иных обстоятельств, в частности при наличии имущества, имеющую кадастровую стоимость, выплате дивидендов, импорте товаров</a:t>
            </a:r>
            <a:r>
              <a:rPr lang="ru-RU" sz="1400" b="0" dirty="0" smtClean="0">
                <a:solidFill>
                  <a:schemeClr val="tx1"/>
                </a:solidFill>
              </a:rPr>
              <a:t>. (Статья </a:t>
            </a:r>
            <a:r>
              <a:rPr lang="ru-RU" sz="1400" b="0" dirty="0">
                <a:solidFill>
                  <a:schemeClr val="tx1"/>
                </a:solidFill>
              </a:rPr>
              <a:t>13, часть 2 статьи 18, часть 11 статьи </a:t>
            </a:r>
            <a:r>
              <a:rPr lang="ru-RU" sz="1400" b="0" dirty="0" smtClean="0">
                <a:solidFill>
                  <a:schemeClr val="tx1"/>
                </a:solidFill>
              </a:rPr>
              <a:t>17 Федерального закона от 25.02.2022 №17-ФЗ)</a:t>
            </a:r>
          </a:p>
          <a:p>
            <a:r>
              <a:rPr lang="ru-RU" sz="1600" dirty="0" smtClean="0">
                <a:solidFill>
                  <a:schemeClr val="tx1"/>
                </a:solidFill>
              </a:rPr>
              <a:t>Возможно ли совмещать Авто УСН с иными налоговыми режимами?</a:t>
            </a:r>
          </a:p>
          <a:p>
            <a:r>
              <a:rPr lang="ru-RU" sz="1400" b="0" dirty="0">
                <a:solidFill>
                  <a:schemeClr val="tx1"/>
                </a:solidFill>
              </a:rPr>
              <a:t>Организации и ИП, применяющие иные режимы налогообложения, применять </a:t>
            </a:r>
            <a:r>
              <a:rPr lang="ru-RU" sz="1400" b="0" dirty="0" err="1">
                <a:solidFill>
                  <a:schemeClr val="tx1"/>
                </a:solidFill>
              </a:rPr>
              <a:t>АвтоУСН</a:t>
            </a:r>
            <a:r>
              <a:rPr lang="ru-RU" sz="1400" b="0" dirty="0">
                <a:solidFill>
                  <a:schemeClr val="tx1"/>
                </a:solidFill>
              </a:rPr>
              <a:t> не могут. Например, ИП не может совместить </a:t>
            </a:r>
            <a:r>
              <a:rPr lang="ru-RU" sz="1400" b="0" dirty="0" err="1">
                <a:solidFill>
                  <a:schemeClr val="tx1"/>
                </a:solidFill>
              </a:rPr>
              <a:t>АвтоУСН</a:t>
            </a:r>
            <a:r>
              <a:rPr lang="ru-RU" sz="1400" b="0" dirty="0">
                <a:solidFill>
                  <a:schemeClr val="tx1"/>
                </a:solidFill>
              </a:rPr>
              <a:t> и патентную систему налогообложения.</a:t>
            </a:r>
          </a:p>
          <a:p>
            <a:r>
              <a:rPr lang="ru-RU" sz="1400" b="0" dirty="0" smtClean="0">
                <a:solidFill>
                  <a:schemeClr val="tx1"/>
                </a:solidFill>
              </a:rPr>
              <a:t>(Пункт </a:t>
            </a:r>
            <a:r>
              <a:rPr lang="ru-RU" sz="1400" b="0" dirty="0">
                <a:solidFill>
                  <a:schemeClr val="tx1"/>
                </a:solidFill>
              </a:rPr>
              <a:t>19 </a:t>
            </a:r>
            <a:r>
              <a:rPr lang="ru-RU" sz="1400" b="0" dirty="0" smtClean="0">
                <a:solidFill>
                  <a:schemeClr val="tx1"/>
                </a:solidFill>
              </a:rPr>
              <a:t>части </a:t>
            </a:r>
            <a:r>
              <a:rPr lang="ru-RU" sz="1400" b="0" dirty="0">
                <a:solidFill>
                  <a:schemeClr val="tx1"/>
                </a:solidFill>
              </a:rPr>
              <a:t>2 статьи 3 Федерального закона от 25.02.2022 №</a:t>
            </a:r>
            <a:r>
              <a:rPr lang="ru-RU" sz="1400" b="0" dirty="0" smtClean="0">
                <a:solidFill>
                  <a:schemeClr val="tx1"/>
                </a:solidFill>
              </a:rPr>
              <a:t>17-ФЗ)</a:t>
            </a:r>
          </a:p>
          <a:p>
            <a:endParaRPr lang="ru-RU" sz="1400" b="0" dirty="0" smtClean="0">
              <a:solidFill>
                <a:schemeClr val="tx1"/>
              </a:solidFill>
            </a:endParaRPr>
          </a:p>
          <a:p>
            <a:r>
              <a:rPr lang="ru-RU" sz="1600" dirty="0" smtClean="0">
                <a:solidFill>
                  <a:schemeClr val="tx1"/>
                </a:solidFill>
              </a:rPr>
              <a:t>Какой режим применяет налогоплательщик с даты утраты права на применения Авто УСН?</a:t>
            </a:r>
          </a:p>
          <a:p>
            <a:r>
              <a:rPr lang="ru-RU" sz="1400" b="0" dirty="0">
                <a:solidFill>
                  <a:schemeClr val="tx1"/>
                </a:solidFill>
              </a:rPr>
              <a:t>Об утрате права на применение </a:t>
            </a:r>
            <a:r>
              <a:rPr lang="ru-RU" sz="1400" b="0" dirty="0" err="1">
                <a:solidFill>
                  <a:schemeClr val="tx1"/>
                </a:solidFill>
              </a:rPr>
              <a:t>АвтоУСН</a:t>
            </a:r>
            <a:r>
              <a:rPr lang="ru-RU" sz="1400" b="0" dirty="0">
                <a:solidFill>
                  <a:schemeClr val="tx1"/>
                </a:solidFill>
              </a:rPr>
              <a:t> налогоплательщик обязан уведомить налоговый орган в электронной форме через личный кабинет налогоплательщика или уполномоченную кредитную организацию. Сделать это следует не позднее 15 числа месяца, следующего за периодом, в котором возникло несоблюдение требований части 2 статьи 3 Федерального закона № 17-ФЗ. Одновременно с уведомлением об утрате права на применение </a:t>
            </a:r>
            <a:r>
              <a:rPr lang="ru-RU" sz="1400" b="0" dirty="0" err="1">
                <a:solidFill>
                  <a:schemeClr val="tx1"/>
                </a:solidFill>
              </a:rPr>
              <a:t>АвтоУСН</a:t>
            </a:r>
            <a:r>
              <a:rPr lang="ru-RU" sz="1400" b="0" dirty="0">
                <a:solidFill>
                  <a:schemeClr val="tx1"/>
                </a:solidFill>
              </a:rPr>
              <a:t> налогоплательщик может подать уведомление о переходе на применение УСН/ ЕСХН с даты утраты права на применение </a:t>
            </a:r>
            <a:r>
              <a:rPr lang="ru-RU" sz="1400" b="0" dirty="0" err="1">
                <a:solidFill>
                  <a:schemeClr val="tx1"/>
                </a:solidFill>
              </a:rPr>
              <a:t>АвтоУСН</a:t>
            </a:r>
            <a:r>
              <a:rPr lang="ru-RU" sz="1400" b="0" dirty="0" smtClean="0">
                <a:solidFill>
                  <a:schemeClr val="tx1"/>
                </a:solidFill>
              </a:rPr>
              <a:t>. (части 6, 9 статьи 4 Федерального закона от 25.02.2022 №17-ФЗ)</a:t>
            </a:r>
          </a:p>
          <a:p>
            <a:endParaRPr lang="ru-RU" sz="1400" dirty="0">
              <a:solidFill>
                <a:schemeClr val="tx1"/>
              </a:solidFill>
            </a:endParaRPr>
          </a:p>
        </p:txBody>
      </p:sp>
      <p:sp>
        <p:nvSpPr>
          <p:cNvPr id="3" name="Заголовок 2"/>
          <p:cNvSpPr>
            <a:spLocks noGrp="1"/>
          </p:cNvSpPr>
          <p:nvPr>
            <p:ph type="title"/>
          </p:nvPr>
        </p:nvSpPr>
        <p:spPr>
          <a:xfrm>
            <a:off x="899592" y="501069"/>
            <a:ext cx="7260234" cy="47611"/>
          </a:xfrm>
        </p:spPr>
        <p:txBody>
          <a:bodyPr/>
          <a:lstStyle/>
          <a:p>
            <a:pPr algn="ctr"/>
            <a:endParaRPr lang="ru-RU" sz="1800" dirty="0">
              <a:solidFill>
                <a:srgbClr val="0070C0"/>
              </a:solidFill>
            </a:endParaRPr>
          </a:p>
        </p:txBody>
      </p:sp>
      <p:sp>
        <p:nvSpPr>
          <p:cNvPr id="4" name="Номер слайда 3"/>
          <p:cNvSpPr>
            <a:spLocks noGrp="1"/>
          </p:cNvSpPr>
          <p:nvPr>
            <p:ph type="sldNum" sz="quarter" idx="10"/>
          </p:nvPr>
        </p:nvSpPr>
        <p:spPr/>
        <p:txBody>
          <a:bodyPr/>
          <a:lstStyle/>
          <a:p>
            <a:pPr>
              <a:defRPr/>
            </a:pPr>
            <a:fld id="{AC3AAC7B-5B8F-42B3-88A7-3F729EE16277}" type="slidenum">
              <a:rPr lang="ru-RU" smtClean="0"/>
              <a:pPr>
                <a:defRPr/>
              </a:pPr>
              <a:t>8</a:t>
            </a:fld>
            <a:endParaRPr lang="ru-RU" dirty="0"/>
          </a:p>
        </p:txBody>
      </p:sp>
    </p:spTree>
    <p:extLst>
      <p:ext uri="{BB962C8B-B14F-4D97-AF65-F5344CB8AC3E}">
        <p14:creationId xmlns:p14="http://schemas.microsoft.com/office/powerpoint/2010/main" val="3333744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99592" y="908720"/>
            <a:ext cx="7320689" cy="5688632"/>
          </a:xfrm>
        </p:spPr>
        <p:txBody>
          <a:bodyPr/>
          <a:lstStyle/>
          <a:p>
            <a:r>
              <a:rPr lang="ru-RU" sz="1600" dirty="0" smtClean="0">
                <a:solidFill>
                  <a:schemeClr val="tx1"/>
                </a:solidFill>
              </a:rPr>
              <a:t>Возможен ли повторный перед на Авто УСН при  его утрате?</a:t>
            </a:r>
          </a:p>
          <a:p>
            <a:r>
              <a:rPr lang="ru-RU" sz="1400" b="0" dirty="0">
                <a:solidFill>
                  <a:schemeClr val="tx1"/>
                </a:solidFill>
              </a:rPr>
              <a:t>П</a:t>
            </a:r>
            <a:r>
              <a:rPr lang="ru-RU" sz="1400" b="0" dirty="0" smtClean="0">
                <a:solidFill>
                  <a:schemeClr val="tx1"/>
                </a:solidFill>
              </a:rPr>
              <a:t>овторный </a:t>
            </a:r>
            <a:r>
              <a:rPr lang="ru-RU" sz="1400" b="0" dirty="0">
                <a:solidFill>
                  <a:schemeClr val="tx1"/>
                </a:solidFill>
              </a:rPr>
              <a:t>переход на </a:t>
            </a:r>
            <a:r>
              <a:rPr lang="ru-RU" sz="1400" b="0" dirty="0" err="1">
                <a:solidFill>
                  <a:schemeClr val="tx1"/>
                </a:solidFill>
              </a:rPr>
              <a:t>АвтоУСН</a:t>
            </a:r>
            <a:r>
              <a:rPr lang="ru-RU" sz="1400" b="0" dirty="0">
                <a:solidFill>
                  <a:schemeClr val="tx1"/>
                </a:solidFill>
              </a:rPr>
              <a:t> после прекращения его использования не запрещен. Сделать это можно </a:t>
            </a:r>
            <a:r>
              <a:rPr lang="ru-RU" sz="1400" dirty="0">
                <a:solidFill>
                  <a:schemeClr val="tx1"/>
                </a:solidFill>
              </a:rPr>
              <a:t>с начала календарного года</a:t>
            </a:r>
            <a:r>
              <a:rPr lang="ru-RU" sz="1400" b="0" dirty="0">
                <a:solidFill>
                  <a:schemeClr val="tx1"/>
                </a:solidFill>
              </a:rPr>
              <a:t>, уведомив налоговый орган не позднее 31 декабря предшествующего налогового периода. Налогоплательщики, перешедшие на применение </a:t>
            </a:r>
            <a:r>
              <a:rPr lang="ru-RU" sz="1400" b="0" dirty="0" err="1">
                <a:solidFill>
                  <a:schemeClr val="tx1"/>
                </a:solidFill>
              </a:rPr>
              <a:t>АвтоУСН</a:t>
            </a:r>
            <a:r>
              <a:rPr lang="ru-RU" sz="1400" b="0" dirty="0">
                <a:solidFill>
                  <a:schemeClr val="tx1"/>
                </a:solidFill>
              </a:rPr>
              <a:t> после начала календарного года, начиная с 2025 года, не вправе перейти на иной режим налогообложения в течение 12 календарных месяцев с даты начала применения </a:t>
            </a:r>
            <a:r>
              <a:rPr lang="ru-RU" sz="1400" b="0" dirty="0" err="1">
                <a:solidFill>
                  <a:schemeClr val="tx1"/>
                </a:solidFill>
              </a:rPr>
              <a:t>АвтоУСН</a:t>
            </a:r>
            <a:r>
              <a:rPr lang="ru-RU" sz="1400" b="0" dirty="0">
                <a:solidFill>
                  <a:schemeClr val="tx1"/>
                </a:solidFill>
              </a:rPr>
              <a:t>. Перейти на применение </a:t>
            </a:r>
            <a:r>
              <a:rPr lang="ru-RU" sz="1400" b="0" dirty="0" err="1">
                <a:solidFill>
                  <a:schemeClr val="tx1"/>
                </a:solidFill>
              </a:rPr>
              <a:t>АвтоУСН</a:t>
            </a:r>
            <a:r>
              <a:rPr lang="ru-RU" sz="1400" b="0" dirty="0">
                <a:solidFill>
                  <a:schemeClr val="tx1"/>
                </a:solidFill>
              </a:rPr>
              <a:t> возможно только при соблюдении требований, предусмотренных частью 2 статьи 3 Федерального закона от 25.02.2022 № </a:t>
            </a:r>
            <a:r>
              <a:rPr lang="ru-RU" sz="1400" b="0" dirty="0" smtClean="0">
                <a:solidFill>
                  <a:schemeClr val="tx1"/>
                </a:solidFill>
              </a:rPr>
              <a:t>17-ФЗ.(Статья </a:t>
            </a:r>
            <a:r>
              <a:rPr lang="ru-RU" sz="1400" b="0" dirty="0">
                <a:solidFill>
                  <a:schemeClr val="tx1"/>
                </a:solidFill>
              </a:rPr>
              <a:t>4 Федерального закона от 25.02.2022 № 17-ФЗ </a:t>
            </a:r>
            <a:endParaRPr lang="ru-RU" sz="1400" b="0" dirty="0" smtClean="0">
              <a:solidFill>
                <a:schemeClr val="tx1"/>
              </a:solidFill>
            </a:endParaRPr>
          </a:p>
          <a:p>
            <a:r>
              <a:rPr lang="ru-RU" sz="1600" dirty="0" smtClean="0">
                <a:solidFill>
                  <a:schemeClr val="tx1"/>
                </a:solidFill>
              </a:rPr>
              <a:t>Имеет ли значение в каком банке открыт счет?</a:t>
            </a:r>
            <a:endParaRPr lang="ru-RU" sz="1600" dirty="0">
              <a:solidFill>
                <a:schemeClr val="tx1"/>
              </a:solidFill>
            </a:endParaRPr>
          </a:p>
          <a:p>
            <a:r>
              <a:rPr lang="ru-RU" sz="1400" b="0" dirty="0">
                <a:solidFill>
                  <a:schemeClr val="tx1"/>
                </a:solidFill>
              </a:rPr>
              <a:t>Да имеет. Налогоплательщики, применяющие </a:t>
            </a:r>
            <a:r>
              <a:rPr lang="ru-RU" sz="1400" b="0" dirty="0" err="1">
                <a:solidFill>
                  <a:schemeClr val="tx1"/>
                </a:solidFill>
              </a:rPr>
              <a:t>АвтоУСН</a:t>
            </a:r>
            <a:r>
              <a:rPr lang="ru-RU" sz="1400" b="0" dirty="0">
                <a:solidFill>
                  <a:schemeClr val="tx1"/>
                </a:solidFill>
              </a:rPr>
              <a:t>, не могут иметь расчетные счета в других банках, кроме как в уполномоченных банках</a:t>
            </a:r>
            <a:r>
              <a:rPr lang="ru-RU" sz="1400" b="0" dirty="0" smtClean="0"/>
              <a:t>. </a:t>
            </a:r>
            <a:r>
              <a:rPr lang="ru-RU" sz="1400" b="0" dirty="0" smtClean="0">
                <a:solidFill>
                  <a:schemeClr val="tx1"/>
                </a:solidFill>
              </a:rPr>
              <a:t>(Пункт </a:t>
            </a:r>
            <a:r>
              <a:rPr lang="ru-RU" sz="1400" b="0" dirty="0">
                <a:solidFill>
                  <a:schemeClr val="tx1"/>
                </a:solidFill>
              </a:rPr>
              <a:t>29 части 2 статьи 3 Федерального закона от 25.02.2022 №</a:t>
            </a:r>
            <a:r>
              <a:rPr lang="ru-RU" sz="1400" b="0" dirty="0" smtClean="0">
                <a:solidFill>
                  <a:schemeClr val="tx1"/>
                </a:solidFill>
              </a:rPr>
              <a:t>17-ФЗ).</a:t>
            </a:r>
          </a:p>
          <a:p>
            <a:r>
              <a:rPr lang="ru-RU" sz="1600" dirty="0" smtClean="0">
                <a:solidFill>
                  <a:schemeClr val="tx1"/>
                </a:solidFill>
              </a:rPr>
              <a:t>В какой бюджет поступают налоги  Авто УСН)?</a:t>
            </a:r>
          </a:p>
          <a:p>
            <a:r>
              <a:rPr lang="ru-RU" sz="1400" b="0" dirty="0">
                <a:solidFill>
                  <a:schemeClr val="tx1"/>
                </a:solidFill>
              </a:rPr>
              <a:t>Налог распределяется в следующем порядке: - 46% - в федеральный бюджет; - 54% - в бюджет субъекта РФ</a:t>
            </a:r>
            <a:r>
              <a:rPr lang="ru-RU" sz="1400" b="0" dirty="0" smtClean="0">
                <a:solidFill>
                  <a:schemeClr val="tx1"/>
                </a:solidFill>
              </a:rPr>
              <a:t>. (Федеральный </a:t>
            </a:r>
            <a:r>
              <a:rPr lang="ru-RU" sz="1400" b="0" dirty="0">
                <a:solidFill>
                  <a:schemeClr val="tx1"/>
                </a:solidFill>
              </a:rPr>
              <a:t>закон от 25.02.2022 № 22-ФЗ «О внесении изменений в статьи 50 и 56 Бюджетного кодекса Российской Федерации</a:t>
            </a:r>
            <a:r>
              <a:rPr lang="ru-RU" sz="1400" b="0" dirty="0" smtClean="0">
                <a:solidFill>
                  <a:schemeClr val="tx1"/>
                </a:solidFill>
              </a:rPr>
              <a:t>».)</a:t>
            </a:r>
            <a:endParaRPr lang="ru-RU" sz="1400" b="0" dirty="0">
              <a:solidFill>
                <a:schemeClr val="tx1"/>
              </a:solidFill>
            </a:endParaRPr>
          </a:p>
          <a:p>
            <a:endParaRPr lang="ru-RU" sz="1400" b="0" dirty="0">
              <a:solidFill>
                <a:schemeClr val="tx1"/>
              </a:solidFill>
            </a:endParaRPr>
          </a:p>
          <a:p>
            <a:endParaRPr lang="ru-RU" sz="1400" dirty="0">
              <a:solidFill>
                <a:schemeClr val="tx1"/>
              </a:solidFill>
            </a:endParaRPr>
          </a:p>
        </p:txBody>
      </p:sp>
      <p:sp>
        <p:nvSpPr>
          <p:cNvPr id="3" name="Заголовок 2"/>
          <p:cNvSpPr>
            <a:spLocks noGrp="1"/>
          </p:cNvSpPr>
          <p:nvPr>
            <p:ph type="title"/>
          </p:nvPr>
        </p:nvSpPr>
        <p:spPr>
          <a:xfrm>
            <a:off x="827583" y="501069"/>
            <a:ext cx="7332243" cy="47611"/>
          </a:xfrm>
        </p:spPr>
        <p:txBody>
          <a:bodyPr/>
          <a:lstStyle/>
          <a:p>
            <a:endParaRPr lang="ru-RU" dirty="0"/>
          </a:p>
        </p:txBody>
      </p:sp>
      <p:sp>
        <p:nvSpPr>
          <p:cNvPr id="4" name="Номер слайда 3"/>
          <p:cNvSpPr>
            <a:spLocks noGrp="1"/>
          </p:cNvSpPr>
          <p:nvPr>
            <p:ph type="sldNum" sz="quarter" idx="10"/>
          </p:nvPr>
        </p:nvSpPr>
        <p:spPr/>
        <p:txBody>
          <a:bodyPr/>
          <a:lstStyle/>
          <a:p>
            <a:pPr>
              <a:defRPr/>
            </a:pPr>
            <a:fld id="{AC3AAC7B-5B8F-42B3-88A7-3F729EE16277}" type="slidenum">
              <a:rPr lang="ru-RU" smtClean="0"/>
              <a:pPr>
                <a:defRPr/>
              </a:pPr>
              <a:t>9</a:t>
            </a:fld>
            <a:endParaRPr lang="ru-RU" dirty="0"/>
          </a:p>
        </p:txBody>
      </p:sp>
    </p:spTree>
    <p:extLst>
      <p:ext uri="{BB962C8B-B14F-4D97-AF65-F5344CB8AC3E}">
        <p14:creationId xmlns:p14="http://schemas.microsoft.com/office/powerpoint/2010/main" val="2260430706"/>
      </p:ext>
    </p:extLst>
  </p:cSld>
  <p:clrMapOvr>
    <a:masterClrMapping/>
  </p:clrMapOvr>
</p:sld>
</file>

<file path=ppt/theme/theme1.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ctr" eaLnBrk="1" hangingPunct="1">
          <a:spcBef>
            <a:spcPts val="0"/>
          </a:spcBef>
          <a:defRPr b="1" dirty="0" smtClean="0">
            <a:solidFill>
              <a:srgbClr val="009900"/>
            </a:solidFill>
            <a:latin typeface="Arial Narrow" pitchFamily="34" charset="0"/>
          </a:defRPr>
        </a:defPPr>
      </a:lstStyle>
    </a:spDef>
  </a:objectDefaults>
  <a:extraClrSchemeLst/>
</a:theme>
</file>

<file path=ppt/theme/theme2.xml><?xml version="1.0" encoding="utf-8"?>
<a:theme xmlns:a="http://schemas.openxmlformats.org/drawingml/2006/main" name="1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ctr" eaLnBrk="1" hangingPunct="1">
          <a:spcBef>
            <a:spcPts val="0"/>
          </a:spcBef>
          <a:defRPr b="1" dirty="0" smtClean="0">
            <a:solidFill>
              <a:srgbClr val="009900"/>
            </a:solidFill>
            <a:latin typeface="Arial Narrow" pitchFamily="34" charset="0"/>
          </a:defRPr>
        </a:defPPr>
      </a:lstStyle>
    </a:spDef>
  </a:objectDefaults>
  <a:extraClrSchemeLst/>
</a:theme>
</file>

<file path=ppt/theme/theme3.xml><?xml version="1.0" encoding="utf-8"?>
<a:theme xmlns:a="http://schemas.openxmlformats.org/drawingml/2006/main" name="2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ctr" eaLnBrk="1" hangingPunct="1">
          <a:spcBef>
            <a:spcPts val="0"/>
          </a:spcBef>
          <a:defRPr b="1" dirty="0" smtClean="0">
            <a:solidFill>
              <a:srgbClr val="009900"/>
            </a:solidFill>
            <a:latin typeface="Arial Narrow" pitchFamily="34" charset="0"/>
          </a:defRPr>
        </a:defPPr>
      </a:lstStyle>
    </a:spDef>
  </a:objectDefaults>
  <a:extraClrSchemeLst/>
</a:theme>
</file>

<file path=ppt/theme/theme4.xml><?xml version="1.0" encoding="utf-8"?>
<a:theme xmlns:a="http://schemas.openxmlformats.org/drawingml/2006/main" name="Present_FNS2012_A4">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104306" tIns="52153" rIns="104306" bIns="52153" rtlCol="0" anchor="ctr">
        <a:normAutofit/>
      </a:bodyPr>
      <a:lstStyle>
        <a:defPPr marL="0" marR="0" indent="0" algn="l" defTabSz="1043056" rtl="0" eaLnBrk="1" fontAlgn="auto" latinLnBrk="0" hangingPunct="1">
          <a:lnSpc>
            <a:spcPct val="100000"/>
          </a:lnSpc>
          <a:spcBef>
            <a:spcPct val="0"/>
          </a:spcBef>
          <a:spcAft>
            <a:spcPts val="0"/>
          </a:spcAft>
          <a:buClrTx/>
          <a:buSzTx/>
          <a:buFontTx/>
          <a:buNone/>
          <a:tabLst/>
          <a:defRPr kumimoji="0" sz="4800" b="1" i="0" u="none" strike="noStrike" kern="1200" cap="none" spc="0" normalizeH="0" baseline="0" noProof="0" dirty="0" smtClean="0">
            <a:ln>
              <a:noFill/>
            </a:ln>
            <a:solidFill>
              <a:srgbClr val="005AA9"/>
            </a:solidFill>
            <a:effectLst/>
            <a:uLnTx/>
            <a:uFillTx/>
            <a:latin typeface="+mj-lt"/>
            <a:ea typeface="+mj-ea"/>
            <a:cs typeface="+mj-cs"/>
          </a:defRPr>
        </a:defPPr>
      </a:lstStyle>
    </a:txDef>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27087</TotalTime>
  <Words>1156</Words>
  <Application>Microsoft Office PowerPoint</Application>
  <PresentationFormat>Экран (4:3)</PresentationFormat>
  <Paragraphs>70</Paragraphs>
  <Slides>12</Slides>
  <Notes>1</Notes>
  <HiddenSlides>0</HiddenSlides>
  <MMClips>0</MMClips>
  <ScaleCrop>false</ScaleCrop>
  <HeadingPairs>
    <vt:vector size="4" baseType="variant">
      <vt:variant>
        <vt:lpstr>Тема</vt:lpstr>
      </vt:variant>
      <vt:variant>
        <vt:i4>4</vt:i4>
      </vt:variant>
      <vt:variant>
        <vt:lpstr>Заголовки слайдов</vt:lpstr>
      </vt:variant>
      <vt:variant>
        <vt:i4>12</vt:i4>
      </vt:variant>
    </vt:vector>
  </HeadingPairs>
  <TitlesOfParts>
    <vt:vector size="16" baseType="lpstr">
      <vt:lpstr>Специальное оформление</vt:lpstr>
      <vt:lpstr>1_Специальное оформление</vt:lpstr>
      <vt:lpstr>2_Специальное оформление</vt:lpstr>
      <vt:lpstr>Present_FNS2012_A4</vt:lpstr>
      <vt:lpstr>«Актуальные вопросы применения Авто УСН».  </vt:lpstr>
      <vt:lpstr>Презентация PowerPoint</vt:lpstr>
      <vt:lpstr>Порядок перехода на специальный налоговый режим  Автоматизированная УСН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Company>Kraftway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Касянюк</dc:creator>
  <cp:lastModifiedBy>Янусик Ирина Анатольевна</cp:lastModifiedBy>
  <cp:revision>1337</cp:revision>
  <cp:lastPrinted>2025-12-11T02:11:10Z</cp:lastPrinted>
  <dcterms:created xsi:type="dcterms:W3CDTF">2012-06-29T04:11:25Z</dcterms:created>
  <dcterms:modified xsi:type="dcterms:W3CDTF">2026-02-10T01:49:27Z</dcterms:modified>
</cp:coreProperties>
</file>